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6" r:id="rId6"/>
    <p:sldId id="257" r:id="rId7"/>
    <p:sldId id="260" r:id="rId8"/>
    <p:sldId id="262" r:id="rId9"/>
    <p:sldId id="258" r:id="rId10"/>
    <p:sldId id="25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39498"/>
    <a:srgbClr val="1D9F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839DD-6438-40DD-BEB0-86E4FA93BDCC}" v="1" dt="2023-08-31T03:37:37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4" autoAdjust="0"/>
  </p:normalViewPr>
  <p:slideViewPr>
    <p:cSldViewPr snapToGrid="0">
      <p:cViewPr varScale="1">
        <p:scale>
          <a:sx n="95" d="100"/>
          <a:sy n="95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ojit Mandal" userId="8e3b3ecb-f809-4b14-aad7-50eee82e7c9a" providerId="ADAL" clId="{72C99D7D-120D-4486-9B31-6E02D148FBB4}"/>
    <pc:docChg chg="undo custSel addSld delSld modSld sldOrd">
      <pc:chgData name="Monojit Mandal" userId="8e3b3ecb-f809-4b14-aad7-50eee82e7c9a" providerId="ADAL" clId="{72C99D7D-120D-4486-9B31-6E02D148FBB4}" dt="2023-07-03T06:44:04.626" v="1723" actId="20577"/>
      <pc:docMkLst>
        <pc:docMk/>
      </pc:docMkLst>
      <pc:sldChg chg="addSp delSp modSp mod modAnim">
        <pc:chgData name="Monojit Mandal" userId="8e3b3ecb-f809-4b14-aad7-50eee82e7c9a" providerId="ADAL" clId="{72C99D7D-120D-4486-9B31-6E02D148FBB4}" dt="2023-05-30T14:22:27.810" v="1678" actId="207"/>
        <pc:sldMkLst>
          <pc:docMk/>
          <pc:sldMk cId="1453898566" sldId="257"/>
        </pc:sldMkLst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4" creationId="{BA4475E8-A031-0CB2-1BB4-515B86A95B8D}"/>
          </ac:spMkLst>
        </pc:spChg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6" creationId="{B9D9A445-219B-136C-0B54-418A5108138C}"/>
          </ac:spMkLst>
        </pc:spChg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7" creationId="{77C225C1-1017-92B5-1F8D-1D0F28360152}"/>
          </ac:spMkLst>
        </pc:spChg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8" creationId="{F9B4DF34-164E-7394-7B09-EF53DE682627}"/>
          </ac:spMkLst>
        </pc:spChg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10" creationId="{3F6D3E9A-8819-FF51-E592-4C3DF6C1B05F}"/>
          </ac:spMkLst>
        </pc:spChg>
        <pc:spChg chg="add 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15" creationId="{A60D81B7-224D-9CBD-EBFC-624A995578C0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3" creationId="{B9516ECD-430F-4446-5FE9-FF0D0E4B7F72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4" creationId="{80F28FD2-C3B2-B319-11B0-A66A7916BF5E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5" creationId="{25324880-CA9B-A947-6FB4-AF6E07523AF3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6" creationId="{C0B18543-8C63-A830-FA1A-BE166BC6CA73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7" creationId="{7C7DFA63-9DA5-6086-2197-BAD7B40A9D40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38" creationId="{B5541E49-A8A2-4AD0-5589-B5F4F4B41E60}"/>
          </ac:spMkLst>
        </pc:spChg>
        <pc:spChg chg="del">
          <ac:chgData name="Monojit Mandal" userId="8e3b3ecb-f809-4b14-aad7-50eee82e7c9a" providerId="ADAL" clId="{72C99D7D-120D-4486-9B31-6E02D148FBB4}" dt="2023-05-30T07:39:47.522" v="95" actId="478"/>
          <ac:spMkLst>
            <pc:docMk/>
            <pc:sldMk cId="1453898566" sldId="257"/>
            <ac:spMk id="42" creationId="{A84F780B-CB1F-056B-9F40-D2AABEC7608C}"/>
          </ac:spMkLst>
        </pc:spChg>
        <pc:spChg chg="del">
          <ac:chgData name="Monojit Mandal" userId="8e3b3ecb-f809-4b14-aad7-50eee82e7c9a" providerId="ADAL" clId="{72C99D7D-120D-4486-9B31-6E02D148FBB4}" dt="2023-05-30T07:40:21.063" v="98" actId="478"/>
          <ac:spMkLst>
            <pc:docMk/>
            <pc:sldMk cId="1453898566" sldId="257"/>
            <ac:spMk id="43" creationId="{EDCBB67A-CC3B-72C8-AE26-43D277179C85}"/>
          </ac:spMkLst>
        </pc:spChg>
        <pc:spChg chg="del">
          <ac:chgData name="Monojit Mandal" userId="8e3b3ecb-f809-4b14-aad7-50eee82e7c9a" providerId="ADAL" clId="{72C99D7D-120D-4486-9B31-6E02D148FBB4}" dt="2023-05-30T07:40:21.063" v="98" actId="478"/>
          <ac:spMkLst>
            <pc:docMk/>
            <pc:sldMk cId="1453898566" sldId="257"/>
            <ac:spMk id="44" creationId="{B90546E3-5886-EDF2-EE45-D67C538A63E5}"/>
          </ac:spMkLst>
        </pc:spChg>
        <pc:spChg chg="del">
          <ac:chgData name="Monojit Mandal" userId="8e3b3ecb-f809-4b14-aad7-50eee82e7c9a" providerId="ADAL" clId="{72C99D7D-120D-4486-9B31-6E02D148FBB4}" dt="2023-05-30T07:40:21.063" v="98" actId="478"/>
          <ac:spMkLst>
            <pc:docMk/>
            <pc:sldMk cId="1453898566" sldId="257"/>
            <ac:spMk id="45" creationId="{1D641400-E488-C6E4-66A3-6B9F67ABBAB0}"/>
          </ac:spMkLst>
        </pc:spChg>
        <pc:spChg chg="del">
          <ac:chgData name="Monojit Mandal" userId="8e3b3ecb-f809-4b14-aad7-50eee82e7c9a" providerId="ADAL" clId="{72C99D7D-120D-4486-9B31-6E02D148FBB4}" dt="2023-05-30T07:40:21.063" v="98" actId="478"/>
          <ac:spMkLst>
            <pc:docMk/>
            <pc:sldMk cId="1453898566" sldId="257"/>
            <ac:spMk id="46" creationId="{1AE0BD4E-A555-7126-D346-0C3AA835379B}"/>
          </ac:spMkLst>
        </pc:spChg>
        <pc:spChg chg="del">
          <ac:chgData name="Monojit Mandal" userId="8e3b3ecb-f809-4b14-aad7-50eee82e7c9a" providerId="ADAL" clId="{72C99D7D-120D-4486-9B31-6E02D148FBB4}" dt="2023-05-30T07:40:21.063" v="98" actId="478"/>
          <ac:spMkLst>
            <pc:docMk/>
            <pc:sldMk cId="1453898566" sldId="257"/>
            <ac:spMk id="47" creationId="{FF90733C-0F25-ADE8-DC9C-662B40C4C730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49" creationId="{9DD2B3B2-AADE-B4BC-DC03-BBE93DDB92B5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50" creationId="{9FE8D0EB-B52C-4CA3-E8C1-954B347E669B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51" creationId="{933DF234-2843-33DD-6B5B-87A39FDC9BEA}"/>
          </ac:spMkLst>
        </pc:spChg>
        <pc:spChg chg="mod">
          <ac:chgData name="Monojit Mandal" userId="8e3b3ecb-f809-4b14-aad7-50eee82e7c9a" providerId="ADAL" clId="{72C99D7D-120D-4486-9B31-6E02D148FBB4}" dt="2023-05-30T07:50:47.531" v="236" actId="164"/>
          <ac:spMkLst>
            <pc:docMk/>
            <pc:sldMk cId="1453898566" sldId="257"/>
            <ac:spMk id="52" creationId="{24A84BA8-8AF3-CE0A-C8CA-6CEB994C95BF}"/>
          </ac:spMkLst>
        </pc:spChg>
        <pc:spChg chg="mod">
          <ac:chgData name="Monojit Mandal" userId="8e3b3ecb-f809-4b14-aad7-50eee82e7c9a" providerId="ADAL" clId="{72C99D7D-120D-4486-9B31-6E02D148FBB4}" dt="2023-05-30T14:22:27.810" v="1678" actId="207"/>
          <ac:spMkLst>
            <pc:docMk/>
            <pc:sldMk cId="1453898566" sldId="257"/>
            <ac:spMk id="54" creationId="{9E28AFAA-248D-629C-F3F1-2BD0C7B03BDD}"/>
          </ac:spMkLst>
        </pc:spChg>
        <pc:grpChg chg="add mod">
          <ac:chgData name="Monojit Mandal" userId="8e3b3ecb-f809-4b14-aad7-50eee82e7c9a" providerId="ADAL" clId="{72C99D7D-120D-4486-9B31-6E02D148FBB4}" dt="2023-05-30T07:50:47.531" v="236" actId="164"/>
          <ac:grpSpMkLst>
            <pc:docMk/>
            <pc:sldMk cId="1453898566" sldId="257"/>
            <ac:grpSpMk id="17" creationId="{1F638F08-9675-C504-BD13-5BD5B60C673F}"/>
          </ac:grpSpMkLst>
        </pc:grpChg>
        <pc:graphicFrameChg chg="add del mod">
          <ac:chgData name="Monojit Mandal" userId="8e3b3ecb-f809-4b14-aad7-50eee82e7c9a" providerId="ADAL" clId="{72C99D7D-120D-4486-9B31-6E02D148FBB4}" dt="2023-05-30T07:51:15.312" v="275" actId="1035"/>
          <ac:graphicFrameMkLst>
            <pc:docMk/>
            <pc:sldMk cId="1453898566" sldId="257"/>
            <ac:graphicFrameMk id="3" creationId="{5454CAF0-4E2F-BAFA-740A-E949BA631CB5}"/>
          </ac:graphicFrameMkLst>
        </pc:graphicFrame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5" creationId="{A6BBF1E9-F6C1-7A76-4EA4-D0D7C79E8444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9" creationId="{01C59337-E26B-4306-F081-260C04AD5632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11" creationId="{06BF61F2-1BF9-E809-4E64-FB1E446F7971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12" creationId="{085419BE-0571-77AA-D999-65F2468F0421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13" creationId="{DEC390E3-A01B-B169-582F-B40CE26FDF0F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14" creationId="{7A9ECB5E-3ED6-DC40-B5C5-752F55AA4B0D}"/>
          </ac:cxnSpMkLst>
        </pc:cxnChg>
        <pc:cxnChg chg="mod">
          <ac:chgData name="Monojit Mandal" userId="8e3b3ecb-f809-4b14-aad7-50eee82e7c9a" providerId="ADAL" clId="{72C99D7D-120D-4486-9B31-6E02D148FBB4}" dt="2023-05-30T07:50:47.531" v="236" actId="164"/>
          <ac:cxnSpMkLst>
            <pc:docMk/>
            <pc:sldMk cId="1453898566" sldId="257"/>
            <ac:cxnSpMk id="16" creationId="{1A3AA326-1A4B-9137-BDEB-1FBE4F192676}"/>
          </ac:cxnSpMkLst>
        </pc:cxnChg>
      </pc:sldChg>
      <pc:sldChg chg="mod ord modShow">
        <pc:chgData name="Monojit Mandal" userId="8e3b3ecb-f809-4b14-aad7-50eee82e7c9a" providerId="ADAL" clId="{72C99D7D-120D-4486-9B31-6E02D148FBB4}" dt="2023-05-30T14:23:36.725" v="1686"/>
        <pc:sldMkLst>
          <pc:docMk/>
          <pc:sldMk cId="284980107" sldId="258"/>
        </pc:sldMkLst>
      </pc:sldChg>
      <pc:sldChg chg="new del ord">
        <pc:chgData name="Monojit Mandal" userId="8e3b3ecb-f809-4b14-aad7-50eee82e7c9a" providerId="ADAL" clId="{72C99D7D-120D-4486-9B31-6E02D148FBB4}" dt="2023-05-30T11:52:42.053" v="289" actId="47"/>
        <pc:sldMkLst>
          <pc:docMk/>
          <pc:sldMk cId="268707703" sldId="260"/>
        </pc:sldMkLst>
      </pc:sldChg>
      <pc:sldChg chg="modSp new mod ord">
        <pc:chgData name="Monojit Mandal" userId="8e3b3ecb-f809-4b14-aad7-50eee82e7c9a" providerId="ADAL" clId="{72C99D7D-120D-4486-9B31-6E02D148FBB4}" dt="2023-07-03T06:44:04.626" v="1723" actId="20577"/>
        <pc:sldMkLst>
          <pc:docMk/>
          <pc:sldMk cId="2101440814" sldId="260"/>
        </pc:sldMkLst>
        <pc:spChg chg="mod">
          <ac:chgData name="Monojit Mandal" userId="8e3b3ecb-f809-4b14-aad7-50eee82e7c9a" providerId="ADAL" clId="{72C99D7D-120D-4486-9B31-6E02D148FBB4}" dt="2023-05-30T12:35:15.699" v="1249" actId="20577"/>
          <ac:spMkLst>
            <pc:docMk/>
            <pc:sldMk cId="2101440814" sldId="260"/>
            <ac:spMk id="2" creationId="{FEE2ED44-1E3F-9136-C589-218AEFB672D4}"/>
          </ac:spMkLst>
        </pc:spChg>
        <pc:spChg chg="mod">
          <ac:chgData name="Monojit Mandal" userId="8e3b3ecb-f809-4b14-aad7-50eee82e7c9a" providerId="ADAL" clId="{72C99D7D-120D-4486-9B31-6E02D148FBB4}" dt="2023-07-03T06:44:04.626" v="1723" actId="20577"/>
          <ac:spMkLst>
            <pc:docMk/>
            <pc:sldMk cId="2101440814" sldId="260"/>
            <ac:spMk id="3" creationId="{1AAD3389-0D87-C43A-1E31-AF8632573190}"/>
          </ac:spMkLst>
        </pc:spChg>
      </pc:sldChg>
      <pc:sldChg chg="addSp delSp modSp new del">
        <pc:chgData name="Monojit Mandal" userId="8e3b3ecb-f809-4b14-aad7-50eee82e7c9a" providerId="ADAL" clId="{72C99D7D-120D-4486-9B31-6E02D148FBB4}" dt="2023-05-30T07:49:52.346" v="222" actId="680"/>
        <pc:sldMkLst>
          <pc:docMk/>
          <pc:sldMk cId="3181488858" sldId="260"/>
        </pc:sldMkLst>
        <pc:spChg chg="add del">
          <ac:chgData name="Monojit Mandal" userId="8e3b3ecb-f809-4b14-aad7-50eee82e7c9a" providerId="ADAL" clId="{72C99D7D-120D-4486-9B31-6E02D148FBB4}" dt="2023-05-30T07:49:50.159" v="220"/>
          <ac:spMkLst>
            <pc:docMk/>
            <pc:sldMk cId="3181488858" sldId="260"/>
            <ac:spMk id="3" creationId="{0C7390A7-F86E-4933-35A5-B31F32D9D3B9}"/>
          </ac:spMkLst>
        </pc:spChg>
        <pc:graphicFrameChg chg="add del mod">
          <ac:chgData name="Monojit Mandal" userId="8e3b3ecb-f809-4b14-aad7-50eee82e7c9a" providerId="ADAL" clId="{72C99D7D-120D-4486-9B31-6E02D148FBB4}" dt="2023-05-30T07:49:50.159" v="220"/>
          <ac:graphicFrameMkLst>
            <pc:docMk/>
            <pc:sldMk cId="3181488858" sldId="260"/>
            <ac:graphicFrameMk id="4" creationId="{BE134B76-74AB-2F50-D321-C14175D18742}"/>
          </ac:graphicFrameMkLst>
        </pc:graphicFrameChg>
      </pc:sldChg>
      <pc:sldChg chg="modSp new mod ord">
        <pc:chgData name="Monojit Mandal" userId="8e3b3ecb-f809-4b14-aad7-50eee82e7c9a" providerId="ADAL" clId="{72C99D7D-120D-4486-9B31-6E02D148FBB4}" dt="2023-05-30T12:41:36.064" v="1609" actId="20577"/>
        <pc:sldMkLst>
          <pc:docMk/>
          <pc:sldMk cId="3635377506" sldId="261"/>
        </pc:sldMkLst>
        <pc:spChg chg="mod">
          <ac:chgData name="Monojit Mandal" userId="8e3b3ecb-f809-4b14-aad7-50eee82e7c9a" providerId="ADAL" clId="{72C99D7D-120D-4486-9B31-6E02D148FBB4}" dt="2023-05-30T12:38:09.890" v="1400" actId="122"/>
          <ac:spMkLst>
            <pc:docMk/>
            <pc:sldMk cId="3635377506" sldId="261"/>
            <ac:spMk id="2" creationId="{CB0A66D9-FA0E-AFD3-3F82-EBB730FC8C15}"/>
          </ac:spMkLst>
        </pc:spChg>
        <pc:spChg chg="mod">
          <ac:chgData name="Monojit Mandal" userId="8e3b3ecb-f809-4b14-aad7-50eee82e7c9a" providerId="ADAL" clId="{72C99D7D-120D-4486-9B31-6E02D148FBB4}" dt="2023-05-30T12:41:36.064" v="1609" actId="20577"/>
          <ac:spMkLst>
            <pc:docMk/>
            <pc:sldMk cId="3635377506" sldId="261"/>
            <ac:spMk id="3" creationId="{9E83BEA8-B2E4-B877-06AB-0E9C982838BE}"/>
          </ac:spMkLst>
        </pc:spChg>
      </pc:sldChg>
    </pc:docChg>
  </pc:docChgLst>
  <pc:docChgLst>
    <pc:chgData name="Monojit Mandal" userId="8e3b3ecb-f809-4b14-aad7-50eee82e7c9a" providerId="ADAL" clId="{244EB0B6-0196-4625-A22D-12B31DD2F6F2}"/>
    <pc:docChg chg="undo custSel addSld delSld modSld sldOrd">
      <pc:chgData name="Monojit Mandal" userId="8e3b3ecb-f809-4b14-aad7-50eee82e7c9a" providerId="ADAL" clId="{244EB0B6-0196-4625-A22D-12B31DD2F6F2}" dt="2023-08-19T06:55:03.925" v="2225"/>
      <pc:docMkLst>
        <pc:docMk/>
      </pc:docMkLst>
      <pc:sldChg chg="ord">
        <pc:chgData name="Monojit Mandal" userId="8e3b3ecb-f809-4b14-aad7-50eee82e7c9a" providerId="ADAL" clId="{244EB0B6-0196-4625-A22D-12B31DD2F6F2}" dt="2023-08-19T06:55:03.925" v="2225"/>
        <pc:sldMkLst>
          <pc:docMk/>
          <pc:sldMk cId="284980107" sldId="258"/>
        </pc:sldMkLst>
      </pc:sldChg>
      <pc:sldChg chg="modSp mod">
        <pc:chgData name="Monojit Mandal" userId="8e3b3ecb-f809-4b14-aad7-50eee82e7c9a" providerId="ADAL" clId="{244EB0B6-0196-4625-A22D-12B31DD2F6F2}" dt="2023-08-19T05:51:05.540" v="469" actId="14100"/>
        <pc:sldMkLst>
          <pc:docMk/>
          <pc:sldMk cId="1340291252" sldId="259"/>
        </pc:sldMkLst>
        <pc:spChg chg="mod">
          <ac:chgData name="Monojit Mandal" userId="8e3b3ecb-f809-4b14-aad7-50eee82e7c9a" providerId="ADAL" clId="{244EB0B6-0196-4625-A22D-12B31DD2F6F2}" dt="2023-08-19T05:46:42.888" v="240" actId="20577"/>
          <ac:spMkLst>
            <pc:docMk/>
            <pc:sldMk cId="1340291252" sldId="259"/>
            <ac:spMk id="5" creationId="{E8B66E48-4AA6-98A7-B8A0-A0951A0924D8}"/>
          </ac:spMkLst>
        </pc:spChg>
        <pc:spChg chg="mod">
          <ac:chgData name="Monojit Mandal" userId="8e3b3ecb-f809-4b14-aad7-50eee82e7c9a" providerId="ADAL" clId="{244EB0B6-0196-4625-A22D-12B31DD2F6F2}" dt="2023-08-19T05:47:16.392" v="243" actId="14100"/>
          <ac:spMkLst>
            <pc:docMk/>
            <pc:sldMk cId="1340291252" sldId="259"/>
            <ac:spMk id="6" creationId="{16C66645-02AB-8FD5-81A0-F000F808ADE9}"/>
          </ac:spMkLst>
        </pc:spChg>
        <pc:spChg chg="mod">
          <ac:chgData name="Monojit Mandal" userId="8e3b3ecb-f809-4b14-aad7-50eee82e7c9a" providerId="ADAL" clId="{244EB0B6-0196-4625-A22D-12B31DD2F6F2}" dt="2023-08-19T05:47:36.645" v="246" actId="14100"/>
          <ac:spMkLst>
            <pc:docMk/>
            <pc:sldMk cId="1340291252" sldId="259"/>
            <ac:spMk id="7" creationId="{0A2CB1DB-3A5D-80AD-A052-E902B1B45CF8}"/>
          </ac:spMkLst>
        </pc:spChg>
        <pc:spChg chg="mod">
          <ac:chgData name="Monojit Mandal" userId="8e3b3ecb-f809-4b14-aad7-50eee82e7c9a" providerId="ADAL" clId="{244EB0B6-0196-4625-A22D-12B31DD2F6F2}" dt="2023-08-19T05:47:25.572" v="245" actId="1076"/>
          <ac:spMkLst>
            <pc:docMk/>
            <pc:sldMk cId="1340291252" sldId="259"/>
            <ac:spMk id="10" creationId="{DD5FE458-4B18-240C-4FBE-DB760712B70E}"/>
          </ac:spMkLst>
        </pc:spChg>
        <pc:spChg chg="mod">
          <ac:chgData name="Monojit Mandal" userId="8e3b3ecb-f809-4b14-aad7-50eee82e7c9a" providerId="ADAL" clId="{244EB0B6-0196-4625-A22D-12B31DD2F6F2}" dt="2023-08-19T05:47:42.758" v="247" actId="1076"/>
          <ac:spMkLst>
            <pc:docMk/>
            <pc:sldMk cId="1340291252" sldId="259"/>
            <ac:spMk id="11" creationId="{5427C4C0-02E4-F4E1-65BA-1A4FEADB85B6}"/>
          </ac:spMkLst>
        </pc:spChg>
        <pc:spChg chg="mod">
          <ac:chgData name="Monojit Mandal" userId="8e3b3ecb-f809-4b14-aad7-50eee82e7c9a" providerId="ADAL" clId="{244EB0B6-0196-4625-A22D-12B31DD2F6F2}" dt="2023-08-19T05:49:38.821" v="322" actId="1036"/>
          <ac:spMkLst>
            <pc:docMk/>
            <pc:sldMk cId="1340291252" sldId="259"/>
            <ac:spMk id="13" creationId="{52C89A54-AA7D-5086-0D87-7EE640B6BE51}"/>
          </ac:spMkLst>
        </pc:spChg>
        <pc:spChg chg="mod">
          <ac:chgData name="Monojit Mandal" userId="8e3b3ecb-f809-4b14-aad7-50eee82e7c9a" providerId="ADAL" clId="{244EB0B6-0196-4625-A22D-12B31DD2F6F2}" dt="2023-08-19T05:51:05.540" v="469" actId="14100"/>
          <ac:spMkLst>
            <pc:docMk/>
            <pc:sldMk cId="1340291252" sldId="259"/>
            <ac:spMk id="16" creationId="{1E0E768B-717F-11F4-A690-8027F4337189}"/>
          </ac:spMkLst>
        </pc:spChg>
        <pc:grpChg chg="mod">
          <ac:chgData name="Monojit Mandal" userId="8e3b3ecb-f809-4b14-aad7-50eee82e7c9a" providerId="ADAL" clId="{244EB0B6-0196-4625-A22D-12B31DD2F6F2}" dt="2023-08-19T05:49:49.715" v="327" actId="1035"/>
          <ac:grpSpMkLst>
            <pc:docMk/>
            <pc:sldMk cId="1340291252" sldId="259"/>
            <ac:grpSpMk id="14" creationId="{0BB8536F-1947-DE01-2FC0-754DBC3CA69A}"/>
          </ac:grpSpMkLst>
        </pc:grpChg>
      </pc:sldChg>
      <pc:sldChg chg="modSp mod">
        <pc:chgData name="Monojit Mandal" userId="8e3b3ecb-f809-4b14-aad7-50eee82e7c9a" providerId="ADAL" clId="{244EB0B6-0196-4625-A22D-12B31DD2F6F2}" dt="2023-08-19T06:15:38.246" v="1938" actId="20577"/>
        <pc:sldMkLst>
          <pc:docMk/>
          <pc:sldMk cId="2101440814" sldId="260"/>
        </pc:sldMkLst>
        <pc:spChg chg="mod">
          <ac:chgData name="Monojit Mandal" userId="8e3b3ecb-f809-4b14-aad7-50eee82e7c9a" providerId="ADAL" clId="{244EB0B6-0196-4625-A22D-12B31DD2F6F2}" dt="2023-08-19T06:15:38.246" v="1938" actId="20577"/>
          <ac:spMkLst>
            <pc:docMk/>
            <pc:sldMk cId="2101440814" sldId="260"/>
            <ac:spMk id="3" creationId="{1AAD3389-0D87-C43A-1E31-AF8632573190}"/>
          </ac:spMkLst>
        </pc:spChg>
      </pc:sldChg>
      <pc:sldChg chg="addSp delSp modSp new mod ord">
        <pc:chgData name="Monojit Mandal" userId="8e3b3ecb-f809-4b14-aad7-50eee82e7c9a" providerId="ADAL" clId="{244EB0B6-0196-4625-A22D-12B31DD2F6F2}" dt="2023-08-19T06:22:57.118" v="2193" actId="20577"/>
        <pc:sldMkLst>
          <pc:docMk/>
          <pc:sldMk cId="2125367564" sldId="261"/>
        </pc:sldMkLst>
        <pc:spChg chg="mod">
          <ac:chgData name="Monojit Mandal" userId="8e3b3ecb-f809-4b14-aad7-50eee82e7c9a" providerId="ADAL" clId="{244EB0B6-0196-4625-A22D-12B31DD2F6F2}" dt="2023-08-19T05:53:15.491" v="499" actId="122"/>
          <ac:spMkLst>
            <pc:docMk/>
            <pc:sldMk cId="2125367564" sldId="261"/>
            <ac:spMk id="2" creationId="{6D182B21-C4FA-FE6A-73EE-36A55A4CE02B}"/>
          </ac:spMkLst>
        </pc:spChg>
        <pc:spChg chg="mod">
          <ac:chgData name="Monojit Mandal" userId="8e3b3ecb-f809-4b14-aad7-50eee82e7c9a" providerId="ADAL" clId="{244EB0B6-0196-4625-A22D-12B31DD2F6F2}" dt="2023-08-19T06:22:57.118" v="2193" actId="20577"/>
          <ac:spMkLst>
            <pc:docMk/>
            <pc:sldMk cId="2125367564" sldId="261"/>
            <ac:spMk id="3" creationId="{77317F03-376B-0962-1427-794B0834A86C}"/>
          </ac:spMkLst>
        </pc:spChg>
        <pc:spChg chg="add mod">
          <ac:chgData name="Monojit Mandal" userId="8e3b3ecb-f809-4b14-aad7-50eee82e7c9a" providerId="ADAL" clId="{244EB0B6-0196-4625-A22D-12B31DD2F6F2}" dt="2023-08-19T06:19:46.570" v="2082" actId="14100"/>
          <ac:spMkLst>
            <pc:docMk/>
            <pc:sldMk cId="2125367564" sldId="261"/>
            <ac:spMk id="8" creationId="{0E53FDC3-A7AC-665D-AE72-418DABD5681B}"/>
          </ac:spMkLst>
        </pc:spChg>
        <pc:graphicFrameChg chg="add del mod modGraphic">
          <ac:chgData name="Monojit Mandal" userId="8e3b3ecb-f809-4b14-aad7-50eee82e7c9a" providerId="ADAL" clId="{244EB0B6-0196-4625-A22D-12B31DD2F6F2}" dt="2023-08-19T06:16:24.446" v="1945" actId="478"/>
          <ac:graphicFrameMkLst>
            <pc:docMk/>
            <pc:sldMk cId="2125367564" sldId="261"/>
            <ac:graphicFrameMk id="5" creationId="{E6935076-EA55-361A-EBB5-68860E50B83B}"/>
          </ac:graphicFrameMkLst>
        </pc:graphicFrameChg>
        <pc:graphicFrameChg chg="add del modGraphic">
          <ac:chgData name="Monojit Mandal" userId="8e3b3ecb-f809-4b14-aad7-50eee82e7c9a" providerId="ADAL" clId="{244EB0B6-0196-4625-A22D-12B31DD2F6F2}" dt="2023-08-19T06:16:32.304" v="1947" actId="478"/>
          <ac:graphicFrameMkLst>
            <pc:docMk/>
            <pc:sldMk cId="2125367564" sldId="261"/>
            <ac:graphicFrameMk id="7" creationId="{F7AE4B29-9AE4-E5F0-83C2-4B100694B3B0}"/>
          </ac:graphicFrameMkLst>
        </pc:graphicFrameChg>
      </pc:sldChg>
      <pc:sldChg chg="del">
        <pc:chgData name="Monojit Mandal" userId="8e3b3ecb-f809-4b14-aad7-50eee82e7c9a" providerId="ADAL" clId="{244EB0B6-0196-4625-A22D-12B31DD2F6F2}" dt="2023-08-19T05:51:20.677" v="470" actId="47"/>
        <pc:sldMkLst>
          <pc:docMk/>
          <pc:sldMk cId="3635377506" sldId="261"/>
        </pc:sldMkLst>
      </pc:sldChg>
      <pc:sldChg chg="addSp delSp modSp new del mod">
        <pc:chgData name="Monojit Mandal" userId="8e3b3ecb-f809-4b14-aad7-50eee82e7c9a" providerId="ADAL" clId="{244EB0B6-0196-4625-A22D-12B31DD2F6F2}" dt="2023-08-19T06:52:10.073" v="2207" actId="47"/>
        <pc:sldMkLst>
          <pc:docMk/>
          <pc:sldMk cId="2646016468" sldId="262"/>
        </pc:sldMkLst>
        <pc:spChg chg="del">
          <ac:chgData name="Monojit Mandal" userId="8e3b3ecb-f809-4b14-aad7-50eee82e7c9a" providerId="ADAL" clId="{244EB0B6-0196-4625-A22D-12B31DD2F6F2}" dt="2023-08-19T06:47:32.779" v="2196" actId="1957"/>
          <ac:spMkLst>
            <pc:docMk/>
            <pc:sldMk cId="2646016468" sldId="262"/>
            <ac:spMk id="3" creationId="{B9CB9E9E-7163-2CBC-164B-9D24140E8DD1}"/>
          </ac:spMkLst>
        </pc:spChg>
        <pc:spChg chg="add mod">
          <ac:chgData name="Monojit Mandal" userId="8e3b3ecb-f809-4b14-aad7-50eee82e7c9a" providerId="ADAL" clId="{244EB0B6-0196-4625-A22D-12B31DD2F6F2}" dt="2023-08-19T06:48:42.718" v="2206" actId="21"/>
          <ac:spMkLst>
            <pc:docMk/>
            <pc:sldMk cId="2646016468" sldId="262"/>
            <ac:spMk id="8" creationId="{38D249C4-82F3-6C76-D2B4-90BD5D0FD39C}"/>
          </ac:spMkLst>
        </pc:spChg>
        <pc:graphicFrameChg chg="add del mod">
          <ac:chgData name="Monojit Mandal" userId="8e3b3ecb-f809-4b14-aad7-50eee82e7c9a" providerId="ADAL" clId="{244EB0B6-0196-4625-A22D-12B31DD2F6F2}" dt="2023-08-19T06:48:42.718" v="2206" actId="21"/>
          <ac:graphicFrameMkLst>
            <pc:docMk/>
            <pc:sldMk cId="2646016468" sldId="262"/>
            <ac:graphicFrameMk id="6" creationId="{41C51DF3-9EE2-0835-225A-460F67A7EE5A}"/>
          </ac:graphicFrameMkLst>
        </pc:graphicFrameChg>
      </pc:sldChg>
      <pc:sldChg chg="addSp delSp modSp new mod">
        <pc:chgData name="Monojit Mandal" userId="8e3b3ecb-f809-4b14-aad7-50eee82e7c9a" providerId="ADAL" clId="{244EB0B6-0196-4625-A22D-12B31DD2F6F2}" dt="2023-08-19T06:53:53.634" v="2223" actId="122"/>
        <pc:sldMkLst>
          <pc:docMk/>
          <pc:sldMk cId="3778416238" sldId="262"/>
        </pc:sldMkLst>
        <pc:spChg chg="mod">
          <ac:chgData name="Monojit Mandal" userId="8e3b3ecb-f809-4b14-aad7-50eee82e7c9a" providerId="ADAL" clId="{244EB0B6-0196-4625-A22D-12B31DD2F6F2}" dt="2023-08-19T06:53:53.634" v="2223" actId="122"/>
          <ac:spMkLst>
            <pc:docMk/>
            <pc:sldMk cId="3778416238" sldId="262"/>
            <ac:spMk id="2" creationId="{DAAEE436-B4E1-42A3-F3BF-985BD07825E7}"/>
          </ac:spMkLst>
        </pc:spChg>
        <pc:spChg chg="del">
          <ac:chgData name="Monojit Mandal" userId="8e3b3ecb-f809-4b14-aad7-50eee82e7c9a" providerId="ADAL" clId="{244EB0B6-0196-4625-A22D-12B31DD2F6F2}" dt="2023-08-19T06:53:33.138" v="2209" actId="22"/>
          <ac:spMkLst>
            <pc:docMk/>
            <pc:sldMk cId="3778416238" sldId="262"/>
            <ac:spMk id="3" creationId="{718C7E92-6B4C-41A7-A788-FBA8B7384814}"/>
          </ac:spMkLst>
        </pc:spChg>
        <pc:picChg chg="add mod ord">
          <ac:chgData name="Monojit Mandal" userId="8e3b3ecb-f809-4b14-aad7-50eee82e7c9a" providerId="ADAL" clId="{244EB0B6-0196-4625-A22D-12B31DD2F6F2}" dt="2023-08-19T06:53:41.214" v="2212" actId="1076"/>
          <ac:picMkLst>
            <pc:docMk/>
            <pc:sldMk cId="3778416238" sldId="262"/>
            <ac:picMk id="5" creationId="{6C7ED0E8-82FF-950A-8CD1-75C648B19211}"/>
          </ac:picMkLst>
        </pc:picChg>
      </pc:sldChg>
    </pc:docChg>
  </pc:docChgLst>
  <pc:docChgLst>
    <pc:chgData name="Monojit Mandal" userId="8e3b3ecb-f809-4b14-aad7-50eee82e7c9a" providerId="ADAL" clId="{5EB839DD-6438-40DD-BEB0-86E4FA93BDCC}"/>
    <pc:docChg chg="custSel modSld sldOrd">
      <pc:chgData name="Monojit Mandal" userId="8e3b3ecb-f809-4b14-aad7-50eee82e7c9a" providerId="ADAL" clId="{5EB839DD-6438-40DD-BEB0-86E4FA93BDCC}" dt="2023-08-31T15:49:14.615" v="52" actId="729"/>
      <pc:docMkLst>
        <pc:docMk/>
      </pc:docMkLst>
      <pc:sldChg chg="modSp ord">
        <pc:chgData name="Monojit Mandal" userId="8e3b3ecb-f809-4b14-aad7-50eee82e7c9a" providerId="ADAL" clId="{5EB839DD-6438-40DD-BEB0-86E4FA93BDCC}" dt="2023-08-31T12:28:52.335" v="31"/>
        <pc:sldMkLst>
          <pc:docMk/>
          <pc:sldMk cId="1453898566" sldId="257"/>
        </pc:sldMkLst>
        <pc:spChg chg="mod">
          <ac:chgData name="Monojit Mandal" userId="8e3b3ecb-f809-4b14-aad7-50eee82e7c9a" providerId="ADAL" clId="{5EB839DD-6438-40DD-BEB0-86E4FA93BDCC}" dt="2023-08-31T03:37:37.358" v="0" actId="207"/>
          <ac:spMkLst>
            <pc:docMk/>
            <pc:sldMk cId="1453898566" sldId="257"/>
            <ac:spMk id="54" creationId="{9E28AFAA-248D-629C-F3F1-2BD0C7B03BDD}"/>
          </ac:spMkLst>
        </pc:spChg>
      </pc:sldChg>
      <pc:sldChg chg="mod modShow">
        <pc:chgData name="Monojit Mandal" userId="8e3b3ecb-f809-4b14-aad7-50eee82e7c9a" providerId="ADAL" clId="{5EB839DD-6438-40DD-BEB0-86E4FA93BDCC}" dt="2023-08-31T15:49:14.615" v="52" actId="729"/>
        <pc:sldMkLst>
          <pc:docMk/>
          <pc:sldMk cId="1340291252" sldId="259"/>
        </pc:sldMkLst>
      </pc:sldChg>
      <pc:sldChg chg="modSp mod ord">
        <pc:chgData name="Monojit Mandal" userId="8e3b3ecb-f809-4b14-aad7-50eee82e7c9a" providerId="ADAL" clId="{5EB839DD-6438-40DD-BEB0-86E4FA93BDCC}" dt="2023-08-31T15:47:10.260" v="51" actId="20577"/>
        <pc:sldMkLst>
          <pc:docMk/>
          <pc:sldMk cId="2101440814" sldId="260"/>
        </pc:sldMkLst>
        <pc:spChg chg="mod">
          <ac:chgData name="Monojit Mandal" userId="8e3b3ecb-f809-4b14-aad7-50eee82e7c9a" providerId="ADAL" clId="{5EB839DD-6438-40DD-BEB0-86E4FA93BDCC}" dt="2023-08-31T15:47:10.260" v="51" actId="20577"/>
          <ac:spMkLst>
            <pc:docMk/>
            <pc:sldMk cId="2101440814" sldId="260"/>
            <ac:spMk id="3" creationId="{1AAD3389-0D87-C43A-1E31-AF8632573190}"/>
          </ac:spMkLst>
        </pc:spChg>
      </pc:sldChg>
      <pc:sldChg chg="modSp mod">
        <pc:chgData name="Monojit Mandal" userId="8e3b3ecb-f809-4b14-aad7-50eee82e7c9a" providerId="ADAL" clId="{5EB839DD-6438-40DD-BEB0-86E4FA93BDCC}" dt="2023-08-31T03:45:01.475" v="27" actId="20577"/>
        <pc:sldMkLst>
          <pc:docMk/>
          <pc:sldMk cId="2125367564" sldId="261"/>
        </pc:sldMkLst>
        <pc:spChg chg="mod">
          <ac:chgData name="Monojit Mandal" userId="8e3b3ecb-f809-4b14-aad7-50eee82e7c9a" providerId="ADAL" clId="{5EB839DD-6438-40DD-BEB0-86E4FA93BDCC}" dt="2023-08-31T03:45:01.475" v="27" actId="20577"/>
          <ac:spMkLst>
            <pc:docMk/>
            <pc:sldMk cId="2125367564" sldId="261"/>
            <ac:spMk id="3" creationId="{77317F03-376B-0962-1427-794B0834A86C}"/>
          </ac:spMkLst>
        </pc:spChg>
      </pc:sldChg>
      <pc:sldChg chg="ord">
        <pc:chgData name="Monojit Mandal" userId="8e3b3ecb-f809-4b14-aad7-50eee82e7c9a" providerId="ADAL" clId="{5EB839DD-6438-40DD-BEB0-86E4FA93BDCC}" dt="2023-08-31T12:28:40.472" v="29"/>
        <pc:sldMkLst>
          <pc:docMk/>
          <pc:sldMk cId="3778416238" sldId="262"/>
        </pc:sldMkLst>
      </pc:sldChg>
    </pc:docChg>
  </pc:docChgLst>
  <pc:docChgLst>
    <pc:chgData name="Monojit Mandal" userId="8e3b3ecb-f809-4b14-aad7-50eee82e7c9a" providerId="ADAL" clId="{4C504F4D-235D-4B0C-A25A-5355134A5547}"/>
    <pc:docChg chg="undo custSel addSld delSld modSld">
      <pc:chgData name="Monojit Mandal" userId="8e3b3ecb-f809-4b14-aad7-50eee82e7c9a" providerId="ADAL" clId="{4C504F4D-235D-4B0C-A25A-5355134A5547}" dt="2023-05-21T05:05:48.857" v="3332" actId="20577"/>
      <pc:docMkLst>
        <pc:docMk/>
      </pc:docMkLst>
      <pc:sldChg chg="modSp mod">
        <pc:chgData name="Monojit Mandal" userId="8e3b3ecb-f809-4b14-aad7-50eee82e7c9a" providerId="ADAL" clId="{4C504F4D-235D-4B0C-A25A-5355134A5547}" dt="2023-05-20T06:15:38.969" v="3167" actId="313"/>
        <pc:sldMkLst>
          <pc:docMk/>
          <pc:sldMk cId="3727355468" sldId="256"/>
        </pc:sldMkLst>
        <pc:spChg chg="mod">
          <ac:chgData name="Monojit Mandal" userId="8e3b3ecb-f809-4b14-aad7-50eee82e7c9a" providerId="ADAL" clId="{4C504F4D-235D-4B0C-A25A-5355134A5547}" dt="2023-05-20T06:15:38.969" v="3167" actId="313"/>
          <ac:spMkLst>
            <pc:docMk/>
            <pc:sldMk cId="3727355468" sldId="256"/>
            <ac:spMk id="5" creationId="{280B8ED7-A526-43EC-A7EB-52C2BDF9460C}"/>
          </ac:spMkLst>
        </pc:spChg>
        <pc:spChg chg="mod">
          <ac:chgData name="Monojit Mandal" userId="8e3b3ecb-f809-4b14-aad7-50eee82e7c9a" providerId="ADAL" clId="{4C504F4D-235D-4B0C-A25A-5355134A5547}" dt="2023-05-20T06:15:34.746" v="3166" actId="20577"/>
          <ac:spMkLst>
            <pc:docMk/>
            <pc:sldMk cId="3727355468" sldId="256"/>
            <ac:spMk id="7" creationId="{AF88F55E-FA5B-4528-8F6C-1B5CAB6D552D}"/>
          </ac:spMkLst>
        </pc:spChg>
      </pc:sldChg>
      <pc:sldChg chg="addSp delSp modSp new mod">
        <pc:chgData name="Monojit Mandal" userId="8e3b3ecb-f809-4b14-aad7-50eee82e7c9a" providerId="ADAL" clId="{4C504F4D-235D-4B0C-A25A-5355134A5547}" dt="2023-05-21T04:57:32.380" v="3171" actId="20577"/>
        <pc:sldMkLst>
          <pc:docMk/>
          <pc:sldMk cId="1453898566" sldId="257"/>
        </pc:sldMkLst>
        <pc:spChg chg="mod">
          <ac:chgData name="Monojit Mandal" userId="8e3b3ecb-f809-4b14-aad7-50eee82e7c9a" providerId="ADAL" clId="{4C504F4D-235D-4B0C-A25A-5355134A5547}" dt="2023-05-20T04:52:55.469" v="1568" actId="122"/>
          <ac:spMkLst>
            <pc:docMk/>
            <pc:sldMk cId="1453898566" sldId="257"/>
            <ac:spMk id="2" creationId="{EF7F1CC6-921C-1BFB-89E7-A972219EFFEE}"/>
          </ac:spMkLst>
        </pc:spChg>
        <pc:spChg chg="del">
          <ac:chgData name="Monojit Mandal" userId="8e3b3ecb-f809-4b14-aad7-50eee82e7c9a" providerId="ADAL" clId="{4C504F4D-235D-4B0C-A25A-5355134A5547}" dt="2023-05-20T04:24:20.707" v="309" actId="478"/>
          <ac:spMkLst>
            <pc:docMk/>
            <pc:sldMk cId="1453898566" sldId="257"/>
            <ac:spMk id="3" creationId="{F87FB655-905E-D2AB-4BBB-AC3D43ACC589}"/>
          </ac:spMkLst>
        </pc:spChg>
        <pc:spChg chg="add del">
          <ac:chgData name="Monojit Mandal" userId="8e3b3ecb-f809-4b14-aad7-50eee82e7c9a" providerId="ADAL" clId="{4C504F4D-235D-4B0C-A25A-5355134A5547}" dt="2023-05-20T04:27:31.479" v="459" actId="478"/>
          <ac:spMkLst>
            <pc:docMk/>
            <pc:sldMk cId="1453898566" sldId="257"/>
            <ac:spMk id="17" creationId="{73D29A02-7D45-2ECB-C8DF-203D4DA98EEA}"/>
          </ac:spMkLst>
        </pc:spChg>
        <pc:spChg chg="add del mod">
          <ac:chgData name="Monojit Mandal" userId="8e3b3ecb-f809-4b14-aad7-50eee82e7c9a" providerId="ADAL" clId="{4C504F4D-235D-4B0C-A25A-5355134A5547}" dt="2023-05-20T04:27:47.981" v="469" actId="478"/>
          <ac:spMkLst>
            <pc:docMk/>
            <pc:sldMk cId="1453898566" sldId="257"/>
            <ac:spMk id="18" creationId="{31F3005A-9C9C-4C96-FD64-AED700F61654}"/>
          </ac:spMkLst>
        </pc:spChg>
        <pc:spChg chg="add del mod">
          <ac:chgData name="Monojit Mandal" userId="8e3b3ecb-f809-4b14-aad7-50eee82e7c9a" providerId="ADAL" clId="{4C504F4D-235D-4B0C-A25A-5355134A5547}" dt="2023-05-20T04:33:07.737" v="718" actId="478"/>
          <ac:spMkLst>
            <pc:docMk/>
            <pc:sldMk cId="1453898566" sldId="257"/>
            <ac:spMk id="19" creationId="{84D23CC2-B2BF-60EF-3866-016D09901283}"/>
          </ac:spMkLst>
        </pc:spChg>
        <pc:spChg chg="add del mod">
          <ac:chgData name="Monojit Mandal" userId="8e3b3ecb-f809-4b14-aad7-50eee82e7c9a" providerId="ADAL" clId="{4C504F4D-235D-4B0C-A25A-5355134A5547}" dt="2023-05-20T04:29:28.571" v="573" actId="478"/>
          <ac:spMkLst>
            <pc:docMk/>
            <pc:sldMk cId="1453898566" sldId="257"/>
            <ac:spMk id="20" creationId="{D371686A-FE5A-FC9E-B94A-3D3BBF9B5EE7}"/>
          </ac:spMkLst>
        </pc:spChg>
        <pc:spChg chg="add del mod">
          <ac:chgData name="Monojit Mandal" userId="8e3b3ecb-f809-4b14-aad7-50eee82e7c9a" providerId="ADAL" clId="{4C504F4D-235D-4B0C-A25A-5355134A5547}" dt="2023-05-20T04:33:19.456" v="719" actId="478"/>
          <ac:spMkLst>
            <pc:docMk/>
            <pc:sldMk cId="1453898566" sldId="257"/>
            <ac:spMk id="21" creationId="{F457030E-5879-30EE-6168-38842BBD1FBD}"/>
          </ac:spMkLst>
        </pc:spChg>
        <pc:spChg chg="add del mod">
          <ac:chgData name="Monojit Mandal" userId="8e3b3ecb-f809-4b14-aad7-50eee82e7c9a" providerId="ADAL" clId="{4C504F4D-235D-4B0C-A25A-5355134A5547}" dt="2023-05-20T04:33:19.456" v="719" actId="478"/>
          <ac:spMkLst>
            <pc:docMk/>
            <pc:sldMk cId="1453898566" sldId="257"/>
            <ac:spMk id="22" creationId="{B6B033BA-505C-EA90-1C25-84945A873CD1}"/>
          </ac:spMkLst>
        </pc:spChg>
        <pc:spChg chg="add del mod">
          <ac:chgData name="Monojit Mandal" userId="8e3b3ecb-f809-4b14-aad7-50eee82e7c9a" providerId="ADAL" clId="{4C504F4D-235D-4B0C-A25A-5355134A5547}" dt="2023-05-20T04:33:19.456" v="719" actId="478"/>
          <ac:spMkLst>
            <pc:docMk/>
            <pc:sldMk cId="1453898566" sldId="257"/>
            <ac:spMk id="23" creationId="{D184EC0A-FBF0-97CB-6269-0CA6261FCBF8}"/>
          </ac:spMkLst>
        </pc:spChg>
        <pc:spChg chg="add del mod">
          <ac:chgData name="Monojit Mandal" userId="8e3b3ecb-f809-4b14-aad7-50eee82e7c9a" providerId="ADAL" clId="{4C504F4D-235D-4B0C-A25A-5355134A5547}" dt="2023-05-20T04:33:19.456" v="719" actId="478"/>
          <ac:spMkLst>
            <pc:docMk/>
            <pc:sldMk cId="1453898566" sldId="257"/>
            <ac:spMk id="24" creationId="{A92AD30E-0B41-E5AF-2470-D87E7384098F}"/>
          </ac:spMkLst>
        </pc:spChg>
        <pc:spChg chg="add del mod">
          <ac:chgData name="Monojit Mandal" userId="8e3b3ecb-f809-4b14-aad7-50eee82e7c9a" providerId="ADAL" clId="{4C504F4D-235D-4B0C-A25A-5355134A5547}" dt="2023-05-20T04:33:19.456" v="719" actId="478"/>
          <ac:spMkLst>
            <pc:docMk/>
            <pc:sldMk cId="1453898566" sldId="257"/>
            <ac:spMk id="25" creationId="{81E33FA7-6EA9-0D28-6176-C2E28D9562AF}"/>
          </ac:spMkLst>
        </pc:spChg>
        <pc:spChg chg="add del mod">
          <ac:chgData name="Monojit Mandal" userId="8e3b3ecb-f809-4b14-aad7-50eee82e7c9a" providerId="ADAL" clId="{4C504F4D-235D-4B0C-A25A-5355134A5547}" dt="2023-05-20T04:33:04.954" v="717" actId="478"/>
          <ac:spMkLst>
            <pc:docMk/>
            <pc:sldMk cId="1453898566" sldId="257"/>
            <ac:spMk id="26" creationId="{B0891812-640D-6A45-303C-C4C35609CDEB}"/>
          </ac:spMkLst>
        </pc:spChg>
        <pc:spChg chg="add del mod">
          <ac:chgData name="Monojit Mandal" userId="8e3b3ecb-f809-4b14-aad7-50eee82e7c9a" providerId="ADAL" clId="{4C504F4D-235D-4B0C-A25A-5355134A5547}" dt="2023-05-20T04:33:42.201" v="727" actId="478"/>
          <ac:spMkLst>
            <pc:docMk/>
            <pc:sldMk cId="1453898566" sldId="257"/>
            <ac:spMk id="27" creationId="{C35FC60A-381E-5342-0D4F-698F32611967}"/>
          </ac:spMkLst>
        </pc:spChg>
        <pc:spChg chg="add del mod">
          <ac:chgData name="Monojit Mandal" userId="8e3b3ecb-f809-4b14-aad7-50eee82e7c9a" providerId="ADAL" clId="{4C504F4D-235D-4B0C-A25A-5355134A5547}" dt="2023-05-20T04:33:33.240" v="724" actId="478"/>
          <ac:spMkLst>
            <pc:docMk/>
            <pc:sldMk cId="1453898566" sldId="257"/>
            <ac:spMk id="28" creationId="{A0C030BF-A9FD-C670-E61C-64DC7F8C6CB2}"/>
          </ac:spMkLst>
        </pc:spChg>
        <pc:spChg chg="add del mod">
          <ac:chgData name="Monojit Mandal" userId="8e3b3ecb-f809-4b14-aad7-50eee82e7c9a" providerId="ADAL" clId="{4C504F4D-235D-4B0C-A25A-5355134A5547}" dt="2023-05-20T04:33:40.135" v="726" actId="478"/>
          <ac:spMkLst>
            <pc:docMk/>
            <pc:sldMk cId="1453898566" sldId="257"/>
            <ac:spMk id="29" creationId="{85EB1165-9546-B19B-C683-6088BFB20B75}"/>
          </ac:spMkLst>
        </pc:spChg>
        <pc:spChg chg="add del mod">
          <ac:chgData name="Monojit Mandal" userId="8e3b3ecb-f809-4b14-aad7-50eee82e7c9a" providerId="ADAL" clId="{4C504F4D-235D-4B0C-A25A-5355134A5547}" dt="2023-05-20T04:33:48.314" v="729" actId="478"/>
          <ac:spMkLst>
            <pc:docMk/>
            <pc:sldMk cId="1453898566" sldId="257"/>
            <ac:spMk id="30" creationId="{1CB43C57-A30C-C336-FB0A-E9473CC1DE9C}"/>
          </ac:spMkLst>
        </pc:spChg>
        <pc:spChg chg="add del mod">
          <ac:chgData name="Monojit Mandal" userId="8e3b3ecb-f809-4b14-aad7-50eee82e7c9a" providerId="ADAL" clId="{4C504F4D-235D-4B0C-A25A-5355134A5547}" dt="2023-05-20T04:34:33.992" v="737" actId="478"/>
          <ac:spMkLst>
            <pc:docMk/>
            <pc:sldMk cId="1453898566" sldId="257"/>
            <ac:spMk id="31" creationId="{5C216CDE-5CF7-57DD-80FC-F75E92F391B8}"/>
          </ac:spMkLst>
        </pc:spChg>
        <pc:spChg chg="add del mod">
          <ac:chgData name="Monojit Mandal" userId="8e3b3ecb-f809-4b14-aad7-50eee82e7c9a" providerId="ADAL" clId="{4C504F4D-235D-4B0C-A25A-5355134A5547}" dt="2023-05-20T04:33:45.556" v="728" actId="478"/>
          <ac:spMkLst>
            <pc:docMk/>
            <pc:sldMk cId="1453898566" sldId="257"/>
            <ac:spMk id="32" creationId="{BE2F6BE0-C997-3A56-0BCA-987F4093A52F}"/>
          </ac:spMkLst>
        </pc:spChg>
        <pc:spChg chg="add mod">
          <ac:chgData name="Monojit Mandal" userId="8e3b3ecb-f809-4b14-aad7-50eee82e7c9a" providerId="ADAL" clId="{4C504F4D-235D-4B0C-A25A-5355134A5547}" dt="2023-05-20T04:42:47.029" v="961" actId="207"/>
          <ac:spMkLst>
            <pc:docMk/>
            <pc:sldMk cId="1453898566" sldId="257"/>
            <ac:spMk id="33" creationId="{B9516ECD-430F-4446-5FE9-FF0D0E4B7F72}"/>
          </ac:spMkLst>
        </pc:spChg>
        <pc:spChg chg="add mod">
          <ac:chgData name="Monojit Mandal" userId="8e3b3ecb-f809-4b14-aad7-50eee82e7c9a" providerId="ADAL" clId="{4C504F4D-235D-4B0C-A25A-5355134A5547}" dt="2023-05-20T04:40:24.876" v="921" actId="20577"/>
          <ac:spMkLst>
            <pc:docMk/>
            <pc:sldMk cId="1453898566" sldId="257"/>
            <ac:spMk id="34" creationId="{80F28FD2-C3B2-B319-11B0-A66A7916BF5E}"/>
          </ac:spMkLst>
        </pc:spChg>
        <pc:spChg chg="add mod">
          <ac:chgData name="Monojit Mandal" userId="8e3b3ecb-f809-4b14-aad7-50eee82e7c9a" providerId="ADAL" clId="{4C504F4D-235D-4B0C-A25A-5355134A5547}" dt="2023-05-20T04:40:20.027" v="918" actId="20577"/>
          <ac:spMkLst>
            <pc:docMk/>
            <pc:sldMk cId="1453898566" sldId="257"/>
            <ac:spMk id="35" creationId="{25324880-CA9B-A947-6FB4-AF6E07523AF3}"/>
          </ac:spMkLst>
        </pc:spChg>
        <pc:spChg chg="add mod">
          <ac:chgData name="Monojit Mandal" userId="8e3b3ecb-f809-4b14-aad7-50eee82e7c9a" providerId="ADAL" clId="{4C504F4D-235D-4B0C-A25A-5355134A5547}" dt="2023-05-20T04:40:33.415" v="927" actId="20577"/>
          <ac:spMkLst>
            <pc:docMk/>
            <pc:sldMk cId="1453898566" sldId="257"/>
            <ac:spMk id="36" creationId="{C0B18543-8C63-A830-FA1A-BE166BC6CA73}"/>
          </ac:spMkLst>
        </pc:spChg>
        <pc:spChg chg="add mod">
          <ac:chgData name="Monojit Mandal" userId="8e3b3ecb-f809-4b14-aad7-50eee82e7c9a" providerId="ADAL" clId="{4C504F4D-235D-4B0C-A25A-5355134A5547}" dt="2023-05-20T04:43:12.641" v="963" actId="207"/>
          <ac:spMkLst>
            <pc:docMk/>
            <pc:sldMk cId="1453898566" sldId="257"/>
            <ac:spMk id="37" creationId="{7C7DFA63-9DA5-6086-2197-BAD7B40A9D40}"/>
          </ac:spMkLst>
        </pc:spChg>
        <pc:spChg chg="add mod">
          <ac:chgData name="Monojit Mandal" userId="8e3b3ecb-f809-4b14-aad7-50eee82e7c9a" providerId="ADAL" clId="{4C504F4D-235D-4B0C-A25A-5355134A5547}" dt="2023-05-20T04:40:37.082" v="930" actId="20577"/>
          <ac:spMkLst>
            <pc:docMk/>
            <pc:sldMk cId="1453898566" sldId="257"/>
            <ac:spMk id="38" creationId="{B5541E49-A8A2-4AD0-5589-B5F4F4B41E60}"/>
          </ac:spMkLst>
        </pc:spChg>
        <pc:spChg chg="add del mod">
          <ac:chgData name="Monojit Mandal" userId="8e3b3ecb-f809-4b14-aad7-50eee82e7c9a" providerId="ADAL" clId="{4C504F4D-235D-4B0C-A25A-5355134A5547}" dt="2023-05-20T04:38:19.104" v="857" actId="478"/>
          <ac:spMkLst>
            <pc:docMk/>
            <pc:sldMk cId="1453898566" sldId="257"/>
            <ac:spMk id="39" creationId="{FFDE051E-4C27-E9D1-8AC0-96F32BA74E06}"/>
          </ac:spMkLst>
        </pc:spChg>
        <pc:spChg chg="add del mod">
          <ac:chgData name="Monojit Mandal" userId="8e3b3ecb-f809-4b14-aad7-50eee82e7c9a" providerId="ADAL" clId="{4C504F4D-235D-4B0C-A25A-5355134A5547}" dt="2023-05-20T04:38:22.338" v="858" actId="478"/>
          <ac:spMkLst>
            <pc:docMk/>
            <pc:sldMk cId="1453898566" sldId="257"/>
            <ac:spMk id="40" creationId="{C413C4A3-D036-9780-6604-66F95D32F357}"/>
          </ac:spMkLst>
        </pc:spChg>
        <pc:spChg chg="add del mod">
          <ac:chgData name="Monojit Mandal" userId="8e3b3ecb-f809-4b14-aad7-50eee82e7c9a" providerId="ADAL" clId="{4C504F4D-235D-4B0C-A25A-5355134A5547}" dt="2023-05-20T04:38:57.257" v="894" actId="478"/>
          <ac:spMkLst>
            <pc:docMk/>
            <pc:sldMk cId="1453898566" sldId="257"/>
            <ac:spMk id="41" creationId="{D50FBFB2-F41A-DF4E-5A45-8551DABA572F}"/>
          </ac:spMkLst>
        </pc:spChg>
        <pc:spChg chg="add mod">
          <ac:chgData name="Monojit Mandal" userId="8e3b3ecb-f809-4b14-aad7-50eee82e7c9a" providerId="ADAL" clId="{4C504F4D-235D-4B0C-A25A-5355134A5547}" dt="2023-05-20T04:42:27.973" v="960" actId="947"/>
          <ac:spMkLst>
            <pc:docMk/>
            <pc:sldMk cId="1453898566" sldId="257"/>
            <ac:spMk id="42" creationId="{A84F780B-CB1F-056B-9F40-D2AABEC7608C}"/>
          </ac:spMkLst>
        </pc:spChg>
        <pc:spChg chg="add mod">
          <ac:chgData name="Monojit Mandal" userId="8e3b3ecb-f809-4b14-aad7-50eee82e7c9a" providerId="ADAL" clId="{4C504F4D-235D-4B0C-A25A-5355134A5547}" dt="2023-05-20T04:42:27.500" v="959" actId="947"/>
          <ac:spMkLst>
            <pc:docMk/>
            <pc:sldMk cId="1453898566" sldId="257"/>
            <ac:spMk id="43" creationId="{EDCBB67A-CC3B-72C8-AE26-43D277179C85}"/>
          </ac:spMkLst>
        </pc:spChg>
        <pc:spChg chg="add mod">
          <ac:chgData name="Monojit Mandal" userId="8e3b3ecb-f809-4b14-aad7-50eee82e7c9a" providerId="ADAL" clId="{4C504F4D-235D-4B0C-A25A-5355134A5547}" dt="2023-05-20T04:42:27.110" v="958" actId="947"/>
          <ac:spMkLst>
            <pc:docMk/>
            <pc:sldMk cId="1453898566" sldId="257"/>
            <ac:spMk id="44" creationId="{B90546E3-5886-EDF2-EE45-D67C538A63E5}"/>
          </ac:spMkLst>
        </pc:spChg>
        <pc:spChg chg="add mod">
          <ac:chgData name="Monojit Mandal" userId="8e3b3ecb-f809-4b14-aad7-50eee82e7c9a" providerId="ADAL" clId="{4C504F4D-235D-4B0C-A25A-5355134A5547}" dt="2023-05-20T04:41:53.946" v="952" actId="20577"/>
          <ac:spMkLst>
            <pc:docMk/>
            <pc:sldMk cId="1453898566" sldId="257"/>
            <ac:spMk id="45" creationId="{1D641400-E488-C6E4-66A3-6B9F67ABBAB0}"/>
          </ac:spMkLst>
        </pc:spChg>
        <pc:spChg chg="add mod">
          <ac:chgData name="Monojit Mandal" userId="8e3b3ecb-f809-4b14-aad7-50eee82e7c9a" providerId="ADAL" clId="{4C504F4D-235D-4B0C-A25A-5355134A5547}" dt="2023-05-20T04:41:56.441" v="954" actId="20577"/>
          <ac:spMkLst>
            <pc:docMk/>
            <pc:sldMk cId="1453898566" sldId="257"/>
            <ac:spMk id="46" creationId="{1AE0BD4E-A555-7126-D346-0C3AA835379B}"/>
          </ac:spMkLst>
        </pc:spChg>
        <pc:spChg chg="add mod">
          <ac:chgData name="Monojit Mandal" userId="8e3b3ecb-f809-4b14-aad7-50eee82e7c9a" providerId="ADAL" clId="{4C504F4D-235D-4B0C-A25A-5355134A5547}" dt="2023-05-21T04:57:32.380" v="3171" actId="20577"/>
          <ac:spMkLst>
            <pc:docMk/>
            <pc:sldMk cId="1453898566" sldId="257"/>
            <ac:spMk id="47" creationId="{FF90733C-0F25-ADE8-DC9C-662B40C4C730}"/>
          </ac:spMkLst>
        </pc:spChg>
        <pc:spChg chg="add del">
          <ac:chgData name="Monojit Mandal" userId="8e3b3ecb-f809-4b14-aad7-50eee82e7c9a" providerId="ADAL" clId="{4C504F4D-235D-4B0C-A25A-5355134A5547}" dt="2023-05-20T04:44:43.298" v="977" actId="478"/>
          <ac:spMkLst>
            <pc:docMk/>
            <pc:sldMk cId="1453898566" sldId="257"/>
            <ac:spMk id="48" creationId="{1FD2E94C-BB1E-1291-82D7-070D09E8562C}"/>
          </ac:spMkLst>
        </pc:spChg>
        <pc:spChg chg="add mod">
          <ac:chgData name="Monojit Mandal" userId="8e3b3ecb-f809-4b14-aad7-50eee82e7c9a" providerId="ADAL" clId="{4C504F4D-235D-4B0C-A25A-5355134A5547}" dt="2023-05-20T04:46:20.452" v="1029" actId="1036"/>
          <ac:spMkLst>
            <pc:docMk/>
            <pc:sldMk cId="1453898566" sldId="257"/>
            <ac:spMk id="49" creationId="{9DD2B3B2-AADE-B4BC-DC03-BBE93DDB92B5}"/>
          </ac:spMkLst>
        </pc:spChg>
        <pc:spChg chg="add mod">
          <ac:chgData name="Monojit Mandal" userId="8e3b3ecb-f809-4b14-aad7-50eee82e7c9a" providerId="ADAL" clId="{4C504F4D-235D-4B0C-A25A-5355134A5547}" dt="2023-05-20T04:46:25.897" v="1046" actId="1038"/>
          <ac:spMkLst>
            <pc:docMk/>
            <pc:sldMk cId="1453898566" sldId="257"/>
            <ac:spMk id="50" creationId="{9FE8D0EB-B52C-4CA3-E8C1-954B347E669B}"/>
          </ac:spMkLst>
        </pc:spChg>
        <pc:spChg chg="add mod">
          <ac:chgData name="Monojit Mandal" userId="8e3b3ecb-f809-4b14-aad7-50eee82e7c9a" providerId="ADAL" clId="{4C504F4D-235D-4B0C-A25A-5355134A5547}" dt="2023-05-20T04:46:32.591" v="1062" actId="1036"/>
          <ac:spMkLst>
            <pc:docMk/>
            <pc:sldMk cId="1453898566" sldId="257"/>
            <ac:spMk id="51" creationId="{933DF234-2843-33DD-6B5B-87A39FDC9BEA}"/>
          </ac:spMkLst>
        </pc:spChg>
        <pc:spChg chg="add mod">
          <ac:chgData name="Monojit Mandal" userId="8e3b3ecb-f809-4b14-aad7-50eee82e7c9a" providerId="ADAL" clId="{4C504F4D-235D-4B0C-A25A-5355134A5547}" dt="2023-05-20T04:46:39.780" v="1080" actId="1035"/>
          <ac:spMkLst>
            <pc:docMk/>
            <pc:sldMk cId="1453898566" sldId="257"/>
            <ac:spMk id="52" creationId="{24A84BA8-8AF3-CE0A-C8CA-6CEB994C95BF}"/>
          </ac:spMkLst>
        </pc:spChg>
        <pc:spChg chg="add del mod">
          <ac:chgData name="Monojit Mandal" userId="8e3b3ecb-f809-4b14-aad7-50eee82e7c9a" providerId="ADAL" clId="{4C504F4D-235D-4B0C-A25A-5355134A5547}" dt="2023-05-20T04:48:26.947" v="1218" actId="478"/>
          <ac:spMkLst>
            <pc:docMk/>
            <pc:sldMk cId="1453898566" sldId="257"/>
            <ac:spMk id="53" creationId="{2AED7C00-C616-4DE1-3814-95CD2E24B9EF}"/>
          </ac:spMkLst>
        </pc:spChg>
        <pc:spChg chg="add mod">
          <ac:chgData name="Monojit Mandal" userId="8e3b3ecb-f809-4b14-aad7-50eee82e7c9a" providerId="ADAL" clId="{4C504F4D-235D-4B0C-A25A-5355134A5547}" dt="2023-05-20T05:53:08.916" v="2500" actId="14100"/>
          <ac:spMkLst>
            <pc:docMk/>
            <pc:sldMk cId="1453898566" sldId="257"/>
            <ac:spMk id="54" creationId="{9E28AFAA-248D-629C-F3F1-2BD0C7B03BDD}"/>
          </ac:spMkLst>
        </pc:spChg>
        <pc:graphicFrameChg chg="add mod modGraphic">
          <ac:chgData name="Monojit Mandal" userId="8e3b3ecb-f809-4b14-aad7-50eee82e7c9a" providerId="ADAL" clId="{4C504F4D-235D-4B0C-A25A-5355134A5547}" dt="2023-05-20T05:53:20.939" v="2506" actId="1036"/>
          <ac:graphicFrameMkLst>
            <pc:docMk/>
            <pc:sldMk cId="1453898566" sldId="257"/>
            <ac:graphicFrameMk id="3" creationId="{5454CAF0-4E2F-BAFA-740A-E949BA631CB5}"/>
          </ac:graphicFrameMkLst>
        </pc:graphicFrameChg>
        <pc:cxnChg chg="add mod">
          <ac:chgData name="Monojit Mandal" userId="8e3b3ecb-f809-4b14-aad7-50eee82e7c9a" providerId="ADAL" clId="{4C504F4D-235D-4B0C-A25A-5355134A5547}" dt="2023-05-20T04:38:34.753" v="890" actId="1035"/>
          <ac:cxnSpMkLst>
            <pc:docMk/>
            <pc:sldMk cId="1453898566" sldId="257"/>
            <ac:cxnSpMk id="5" creationId="{A6BBF1E9-F6C1-7A76-4EA4-D0D7C79E8444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9" creationId="{01C59337-E26B-4306-F081-260C04AD5632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11" creationId="{06BF61F2-1BF9-E809-4E64-FB1E446F7971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12" creationId="{085419BE-0571-77AA-D999-65F2468F0421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13" creationId="{DEC390E3-A01B-B169-582F-B40CE26FDF0F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14" creationId="{7A9ECB5E-3ED6-DC40-B5C5-752F55AA4B0D}"/>
          </ac:cxnSpMkLst>
        </pc:cxnChg>
        <pc:cxnChg chg="add del mod">
          <ac:chgData name="Monojit Mandal" userId="8e3b3ecb-f809-4b14-aad7-50eee82e7c9a" providerId="ADAL" clId="{4C504F4D-235D-4B0C-A25A-5355134A5547}" dt="2023-05-20T04:27:50.661" v="470" actId="478"/>
          <ac:cxnSpMkLst>
            <pc:docMk/>
            <pc:sldMk cId="1453898566" sldId="257"/>
            <ac:cxnSpMk id="15" creationId="{369549A1-6159-47F1-455F-33014209730B}"/>
          </ac:cxnSpMkLst>
        </pc:cxnChg>
        <pc:cxnChg chg="add mod">
          <ac:chgData name="Monojit Mandal" userId="8e3b3ecb-f809-4b14-aad7-50eee82e7c9a" providerId="ADAL" clId="{4C504F4D-235D-4B0C-A25A-5355134A5547}" dt="2023-05-20T04:44:11.257" v="975" actId="14100"/>
          <ac:cxnSpMkLst>
            <pc:docMk/>
            <pc:sldMk cId="1453898566" sldId="257"/>
            <ac:cxnSpMk id="16" creationId="{1A3AA326-1A4B-9137-BDEB-1FBE4F192676}"/>
          </ac:cxnSpMkLst>
        </pc:cxnChg>
      </pc:sldChg>
      <pc:sldChg chg="addSp modSp del mod">
        <pc:chgData name="Monojit Mandal" userId="8e3b3ecb-f809-4b14-aad7-50eee82e7c9a" providerId="ADAL" clId="{4C504F4D-235D-4B0C-A25A-5355134A5547}" dt="2023-05-20T04:17:48.154" v="171" actId="47"/>
        <pc:sldMkLst>
          <pc:docMk/>
          <pc:sldMk cId="126985967" sldId="258"/>
        </pc:sldMkLst>
        <pc:cxnChg chg="add mod">
          <ac:chgData name="Monojit Mandal" userId="8e3b3ecb-f809-4b14-aad7-50eee82e7c9a" providerId="ADAL" clId="{4C504F4D-235D-4B0C-A25A-5355134A5547}" dt="2023-05-20T04:14:03.232" v="6" actId="14100"/>
          <ac:cxnSpMkLst>
            <pc:docMk/>
            <pc:sldMk cId="126985967" sldId="258"/>
            <ac:cxnSpMk id="3" creationId="{5B3178AB-3E89-99EA-167D-095B4E7C746F}"/>
          </ac:cxnSpMkLst>
        </pc:cxnChg>
        <pc:cxnChg chg="add mod">
          <ac:chgData name="Monojit Mandal" userId="8e3b3ecb-f809-4b14-aad7-50eee82e7c9a" providerId="ADAL" clId="{4C504F4D-235D-4B0C-A25A-5355134A5547}" dt="2023-05-20T04:14:38.746" v="11" actId="14100"/>
          <ac:cxnSpMkLst>
            <pc:docMk/>
            <pc:sldMk cId="126985967" sldId="258"/>
            <ac:cxnSpMk id="10" creationId="{8D532AAA-6AEF-BD0E-53F1-A82B578A53B6}"/>
          </ac:cxnSpMkLst>
        </pc:cxnChg>
        <pc:cxnChg chg="add mod">
          <ac:chgData name="Monojit Mandal" userId="8e3b3ecb-f809-4b14-aad7-50eee82e7c9a" providerId="ADAL" clId="{4C504F4D-235D-4B0C-A25A-5355134A5547}" dt="2023-05-20T04:16:38.543" v="169" actId="408"/>
          <ac:cxnSpMkLst>
            <pc:docMk/>
            <pc:sldMk cId="126985967" sldId="258"/>
            <ac:cxnSpMk id="13" creationId="{4E342E04-EF79-50B5-A4B0-4CB176E5F775}"/>
          </ac:cxnSpMkLst>
        </pc:cxnChg>
        <pc:cxnChg chg="add mod">
          <ac:chgData name="Monojit Mandal" userId="8e3b3ecb-f809-4b14-aad7-50eee82e7c9a" providerId="ADAL" clId="{4C504F4D-235D-4B0C-A25A-5355134A5547}" dt="2023-05-20T04:16:38.543" v="169" actId="408"/>
          <ac:cxnSpMkLst>
            <pc:docMk/>
            <pc:sldMk cId="126985967" sldId="258"/>
            <ac:cxnSpMk id="14" creationId="{A479AF84-8BD8-AB62-6A7D-EA75E4C87BAD}"/>
          </ac:cxnSpMkLst>
        </pc:cxnChg>
        <pc:cxnChg chg="add mod">
          <ac:chgData name="Monojit Mandal" userId="8e3b3ecb-f809-4b14-aad7-50eee82e7c9a" providerId="ADAL" clId="{4C504F4D-235D-4B0C-A25A-5355134A5547}" dt="2023-05-20T04:16:07.296" v="26" actId="1076"/>
          <ac:cxnSpMkLst>
            <pc:docMk/>
            <pc:sldMk cId="126985967" sldId="258"/>
            <ac:cxnSpMk id="15" creationId="{57AA3646-5016-A935-B6F2-498DA22D5C54}"/>
          </ac:cxnSpMkLst>
        </pc:cxnChg>
        <pc:cxnChg chg="add mod">
          <ac:chgData name="Monojit Mandal" userId="8e3b3ecb-f809-4b14-aad7-50eee82e7c9a" providerId="ADAL" clId="{4C504F4D-235D-4B0C-A25A-5355134A5547}" dt="2023-05-20T04:16:38.543" v="169" actId="408"/>
          <ac:cxnSpMkLst>
            <pc:docMk/>
            <pc:sldMk cId="126985967" sldId="258"/>
            <ac:cxnSpMk id="16" creationId="{4653FA53-324F-3F74-81E9-AEFB333E7349}"/>
          </ac:cxnSpMkLst>
        </pc:cxnChg>
        <pc:cxnChg chg="add mod">
          <ac:chgData name="Monojit Mandal" userId="8e3b3ecb-f809-4b14-aad7-50eee82e7c9a" providerId="ADAL" clId="{4C504F4D-235D-4B0C-A25A-5355134A5547}" dt="2023-05-20T04:16:07.296" v="26" actId="1076"/>
          <ac:cxnSpMkLst>
            <pc:docMk/>
            <pc:sldMk cId="126985967" sldId="258"/>
            <ac:cxnSpMk id="17" creationId="{1D18A3E6-7C60-BDB9-C8A4-11D4259EC694}"/>
          </ac:cxnSpMkLst>
        </pc:cxnChg>
        <pc:cxnChg chg="add mod">
          <ac:chgData name="Monojit Mandal" userId="8e3b3ecb-f809-4b14-aad7-50eee82e7c9a" providerId="ADAL" clId="{4C504F4D-235D-4B0C-A25A-5355134A5547}" dt="2023-05-20T04:16:07.296" v="26" actId="1076"/>
          <ac:cxnSpMkLst>
            <pc:docMk/>
            <pc:sldMk cId="126985967" sldId="258"/>
            <ac:cxnSpMk id="18" creationId="{A39E6598-36F5-5828-F22C-8A5C1BE5503D}"/>
          </ac:cxnSpMkLst>
        </pc:cxnChg>
      </pc:sldChg>
      <pc:sldChg chg="addSp delSp modSp new mod">
        <pc:chgData name="Monojit Mandal" userId="8e3b3ecb-f809-4b14-aad7-50eee82e7c9a" providerId="ADAL" clId="{4C504F4D-235D-4B0C-A25A-5355134A5547}" dt="2023-05-21T05:00:17.701" v="3222" actId="20577"/>
        <pc:sldMkLst>
          <pc:docMk/>
          <pc:sldMk cId="284980107" sldId="258"/>
        </pc:sldMkLst>
        <pc:spChg chg="mod">
          <ac:chgData name="Monojit Mandal" userId="8e3b3ecb-f809-4b14-aad7-50eee82e7c9a" providerId="ADAL" clId="{4C504F4D-235D-4B0C-A25A-5355134A5547}" dt="2023-05-21T05:00:17.701" v="3222" actId="20577"/>
          <ac:spMkLst>
            <pc:docMk/>
            <pc:sldMk cId="284980107" sldId="258"/>
            <ac:spMk id="2" creationId="{F7034B77-97DF-9610-D05A-085070BE3A37}"/>
          </ac:spMkLst>
        </pc:spChg>
        <pc:spChg chg="del">
          <ac:chgData name="Monojit Mandal" userId="8e3b3ecb-f809-4b14-aad7-50eee82e7c9a" providerId="ADAL" clId="{4C504F4D-235D-4B0C-A25A-5355134A5547}" dt="2023-05-20T04:54:19.147" v="1594" actId="478"/>
          <ac:spMkLst>
            <pc:docMk/>
            <pc:sldMk cId="284980107" sldId="258"/>
            <ac:spMk id="3" creationId="{184EE5B7-1949-1D87-3EDC-C398603990D4}"/>
          </ac:spMkLst>
        </pc:spChg>
        <pc:spChg chg="add del mod">
          <ac:chgData name="Monojit Mandal" userId="8e3b3ecb-f809-4b14-aad7-50eee82e7c9a" providerId="ADAL" clId="{4C504F4D-235D-4B0C-A25A-5355134A5547}" dt="2023-05-20T05:56:07.768" v="2566" actId="478"/>
          <ac:spMkLst>
            <pc:docMk/>
            <pc:sldMk cId="284980107" sldId="258"/>
            <ac:spMk id="4" creationId="{1EF48EE9-A70D-5930-EE6D-9F0C697E8346}"/>
          </ac:spMkLst>
        </pc:spChg>
        <pc:spChg chg="add del">
          <ac:chgData name="Monojit Mandal" userId="8e3b3ecb-f809-4b14-aad7-50eee82e7c9a" providerId="ADAL" clId="{4C504F4D-235D-4B0C-A25A-5355134A5547}" dt="2023-05-20T04:57:57.379" v="1596" actId="478"/>
          <ac:spMkLst>
            <pc:docMk/>
            <pc:sldMk cId="284980107" sldId="258"/>
            <ac:spMk id="5" creationId="{81A3716C-AF81-CAED-9A59-48C1C59CBA0B}"/>
          </ac:spMkLst>
        </pc:spChg>
        <pc:spChg chg="add del mod">
          <ac:chgData name="Monojit Mandal" userId="8e3b3ecb-f809-4b14-aad7-50eee82e7c9a" providerId="ADAL" clId="{4C504F4D-235D-4B0C-A25A-5355134A5547}" dt="2023-05-20T06:11:24.566" v="3102" actId="478"/>
          <ac:spMkLst>
            <pc:docMk/>
            <pc:sldMk cId="284980107" sldId="258"/>
            <ac:spMk id="6" creationId="{B1627C64-3B09-9CE7-8209-9544CC2CBE23}"/>
          </ac:spMkLst>
        </pc:spChg>
        <pc:spChg chg="add mod">
          <ac:chgData name="Monojit Mandal" userId="8e3b3ecb-f809-4b14-aad7-50eee82e7c9a" providerId="ADAL" clId="{4C504F4D-235D-4B0C-A25A-5355134A5547}" dt="2023-05-21T04:59:05.191" v="3183" actId="120"/>
          <ac:spMkLst>
            <pc:docMk/>
            <pc:sldMk cId="284980107" sldId="258"/>
            <ac:spMk id="8" creationId="{3D693A4D-9ECD-E929-C09D-9671D6BAB2BB}"/>
          </ac:spMkLst>
        </pc:spChg>
        <pc:spChg chg="add mod">
          <ac:chgData name="Monojit Mandal" userId="8e3b3ecb-f809-4b14-aad7-50eee82e7c9a" providerId="ADAL" clId="{4C504F4D-235D-4B0C-A25A-5355134A5547}" dt="2023-05-21T04:59:31.407" v="3191" actId="120"/>
          <ac:spMkLst>
            <pc:docMk/>
            <pc:sldMk cId="284980107" sldId="258"/>
            <ac:spMk id="10" creationId="{665C69F8-FC27-1E0C-6524-68619F9A87EF}"/>
          </ac:spMkLst>
        </pc:spChg>
      </pc:sldChg>
      <pc:sldChg chg="addSp delSp modSp new mod">
        <pc:chgData name="Monojit Mandal" userId="8e3b3ecb-f809-4b14-aad7-50eee82e7c9a" providerId="ADAL" clId="{4C504F4D-235D-4B0C-A25A-5355134A5547}" dt="2023-05-21T05:05:48.857" v="3332" actId="20577"/>
        <pc:sldMkLst>
          <pc:docMk/>
          <pc:sldMk cId="1340291252" sldId="259"/>
        </pc:sldMkLst>
        <pc:spChg chg="mod">
          <ac:chgData name="Monojit Mandal" userId="8e3b3ecb-f809-4b14-aad7-50eee82e7c9a" providerId="ADAL" clId="{4C504F4D-235D-4B0C-A25A-5355134A5547}" dt="2023-05-21T05:00:32.478" v="3237" actId="20577"/>
          <ac:spMkLst>
            <pc:docMk/>
            <pc:sldMk cId="1340291252" sldId="259"/>
            <ac:spMk id="2" creationId="{BF7066D5-EDD4-D8C5-0611-6422B1FD398B}"/>
          </ac:spMkLst>
        </pc:spChg>
        <pc:spChg chg="del">
          <ac:chgData name="Monojit Mandal" userId="8e3b3ecb-f809-4b14-aad7-50eee82e7c9a" providerId="ADAL" clId="{4C504F4D-235D-4B0C-A25A-5355134A5547}" dt="2023-05-20T05:57:54.377" v="2655" actId="478"/>
          <ac:spMkLst>
            <pc:docMk/>
            <pc:sldMk cId="1340291252" sldId="259"/>
            <ac:spMk id="3" creationId="{6D60CE38-B8E1-74E6-CFAC-8F363033ACCD}"/>
          </ac:spMkLst>
        </pc:spChg>
        <pc:spChg chg="add mod">
          <ac:chgData name="Monojit Mandal" userId="8e3b3ecb-f809-4b14-aad7-50eee82e7c9a" providerId="ADAL" clId="{4C504F4D-235D-4B0C-A25A-5355134A5547}" dt="2023-05-20T06:06:38.488" v="3038" actId="164"/>
          <ac:spMkLst>
            <pc:docMk/>
            <pc:sldMk cId="1340291252" sldId="259"/>
            <ac:spMk id="5" creationId="{E8B66E48-4AA6-98A7-B8A0-A0951A0924D8}"/>
          </ac:spMkLst>
        </pc:spChg>
        <pc:spChg chg="add mod">
          <ac:chgData name="Monojit Mandal" userId="8e3b3ecb-f809-4b14-aad7-50eee82e7c9a" providerId="ADAL" clId="{4C504F4D-235D-4B0C-A25A-5355134A5547}" dt="2023-05-20T06:06:38.488" v="3038" actId="164"/>
          <ac:spMkLst>
            <pc:docMk/>
            <pc:sldMk cId="1340291252" sldId="259"/>
            <ac:spMk id="6" creationId="{16C66645-02AB-8FD5-81A0-F000F808ADE9}"/>
          </ac:spMkLst>
        </pc:spChg>
        <pc:spChg chg="add mod">
          <ac:chgData name="Monojit Mandal" userId="8e3b3ecb-f809-4b14-aad7-50eee82e7c9a" providerId="ADAL" clId="{4C504F4D-235D-4B0C-A25A-5355134A5547}" dt="2023-05-20T06:06:38.488" v="3038" actId="164"/>
          <ac:spMkLst>
            <pc:docMk/>
            <pc:sldMk cId="1340291252" sldId="259"/>
            <ac:spMk id="7" creationId="{0A2CB1DB-3A5D-80AD-A052-E902B1B45CF8}"/>
          </ac:spMkLst>
        </pc:spChg>
        <pc:spChg chg="add del mod">
          <ac:chgData name="Monojit Mandal" userId="8e3b3ecb-f809-4b14-aad7-50eee82e7c9a" providerId="ADAL" clId="{4C504F4D-235D-4B0C-A25A-5355134A5547}" dt="2023-05-20T06:02:45.806" v="2867" actId="478"/>
          <ac:spMkLst>
            <pc:docMk/>
            <pc:sldMk cId="1340291252" sldId="259"/>
            <ac:spMk id="8" creationId="{2A7C4454-FD07-CA6C-3D6C-4A8CDCB0D221}"/>
          </ac:spMkLst>
        </pc:spChg>
        <pc:spChg chg="add del mod">
          <ac:chgData name="Monojit Mandal" userId="8e3b3ecb-f809-4b14-aad7-50eee82e7c9a" providerId="ADAL" clId="{4C504F4D-235D-4B0C-A25A-5355134A5547}" dt="2023-05-20T06:02:48.042" v="2868" actId="478"/>
          <ac:spMkLst>
            <pc:docMk/>
            <pc:sldMk cId="1340291252" sldId="259"/>
            <ac:spMk id="9" creationId="{2CF50643-1250-C965-0549-AA64B44A343A}"/>
          </ac:spMkLst>
        </pc:spChg>
        <pc:spChg chg="add mod">
          <ac:chgData name="Monojit Mandal" userId="8e3b3ecb-f809-4b14-aad7-50eee82e7c9a" providerId="ADAL" clId="{4C504F4D-235D-4B0C-A25A-5355134A5547}" dt="2023-05-20T06:06:38.488" v="3038" actId="164"/>
          <ac:spMkLst>
            <pc:docMk/>
            <pc:sldMk cId="1340291252" sldId="259"/>
            <ac:spMk id="10" creationId="{DD5FE458-4B18-240C-4FBE-DB760712B70E}"/>
          </ac:spMkLst>
        </pc:spChg>
        <pc:spChg chg="add mod">
          <ac:chgData name="Monojit Mandal" userId="8e3b3ecb-f809-4b14-aad7-50eee82e7c9a" providerId="ADAL" clId="{4C504F4D-235D-4B0C-A25A-5355134A5547}" dt="2023-05-20T06:06:38.488" v="3038" actId="164"/>
          <ac:spMkLst>
            <pc:docMk/>
            <pc:sldMk cId="1340291252" sldId="259"/>
            <ac:spMk id="11" creationId="{5427C4C0-02E4-F4E1-65BA-1A4FEADB85B6}"/>
          </ac:spMkLst>
        </pc:spChg>
        <pc:spChg chg="add mod">
          <ac:chgData name="Monojit Mandal" userId="8e3b3ecb-f809-4b14-aad7-50eee82e7c9a" providerId="ADAL" clId="{4C504F4D-235D-4B0C-A25A-5355134A5547}" dt="2023-05-21T05:05:02.204" v="3298" actId="20577"/>
          <ac:spMkLst>
            <pc:docMk/>
            <pc:sldMk cId="1340291252" sldId="259"/>
            <ac:spMk id="13" creationId="{52C89A54-AA7D-5086-0D87-7EE640B6BE51}"/>
          </ac:spMkLst>
        </pc:spChg>
        <pc:spChg chg="add mod">
          <ac:chgData name="Monojit Mandal" userId="8e3b3ecb-f809-4b14-aad7-50eee82e7c9a" providerId="ADAL" clId="{4C504F4D-235D-4B0C-A25A-5355134A5547}" dt="2023-05-21T05:05:48.857" v="3332" actId="20577"/>
          <ac:spMkLst>
            <pc:docMk/>
            <pc:sldMk cId="1340291252" sldId="259"/>
            <ac:spMk id="16" creationId="{1E0E768B-717F-11F4-A690-8027F4337189}"/>
          </ac:spMkLst>
        </pc:spChg>
        <pc:grpChg chg="add mod">
          <ac:chgData name="Monojit Mandal" userId="8e3b3ecb-f809-4b14-aad7-50eee82e7c9a" providerId="ADAL" clId="{4C504F4D-235D-4B0C-A25A-5355134A5547}" dt="2023-05-20T06:06:38.488" v="3038" actId="164"/>
          <ac:grpSpMkLst>
            <pc:docMk/>
            <pc:sldMk cId="1340291252" sldId="259"/>
            <ac:grpSpMk id="14" creationId="{0BB8536F-1947-DE01-2FC0-754DBC3CA69A}"/>
          </ac:grpSpMkLst>
        </pc:grpChg>
      </pc:sldChg>
      <pc:sldChg chg="new del">
        <pc:chgData name="Monojit Mandal" userId="8e3b3ecb-f809-4b14-aad7-50eee82e7c9a" providerId="ADAL" clId="{4C504F4D-235D-4B0C-A25A-5355134A5547}" dt="2023-05-20T06:03:48.463" v="2913" actId="47"/>
        <pc:sldMkLst>
          <pc:docMk/>
          <pc:sldMk cId="2781447955" sldId="260"/>
        </pc:sldMkLst>
      </pc:sldChg>
      <pc:sldChg chg="addSp delSp modSp add del mod delAnim">
        <pc:chgData name="Monojit Mandal" userId="8e3b3ecb-f809-4b14-aad7-50eee82e7c9a" providerId="ADAL" clId="{4C504F4D-235D-4B0C-A25A-5355134A5547}" dt="2023-05-20T04:24:07.774" v="290" actId="47"/>
        <pc:sldMkLst>
          <pc:docMk/>
          <pc:sldMk cId="707718902" sldId="10762"/>
        </pc:sldMkLst>
        <pc:spChg chg="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4" creationId="{81564C69-B83C-E89A-2CAB-2533E36A9E7A}"/>
          </ac:spMkLst>
        </pc:spChg>
        <pc:spChg chg="mod">
          <ac:chgData name="Monojit Mandal" userId="8e3b3ecb-f809-4b14-aad7-50eee82e7c9a" providerId="ADAL" clId="{4C504F4D-235D-4B0C-A25A-5355134A5547}" dt="2023-05-20T04:17:57.769" v="190" actId="122"/>
          <ac:spMkLst>
            <pc:docMk/>
            <pc:sldMk cId="707718902" sldId="10762"/>
            <ac:spMk id="5" creationId="{1089A07E-8056-4D53-8976-552352B1896E}"/>
          </ac:spMkLst>
        </pc:spChg>
        <pc:spChg chg="add del 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6" creationId="{6C0BC955-DC00-B55F-A730-0239ABFBE58B}"/>
          </ac:spMkLst>
        </pc:spChg>
        <pc:spChg chg="del">
          <ac:chgData name="Monojit Mandal" userId="8e3b3ecb-f809-4b14-aad7-50eee82e7c9a" providerId="ADAL" clId="{4C504F4D-235D-4B0C-A25A-5355134A5547}" dt="2023-05-20T04:18:06.880" v="191" actId="478"/>
          <ac:spMkLst>
            <pc:docMk/>
            <pc:sldMk cId="707718902" sldId="10762"/>
            <ac:spMk id="7" creationId="{FCA6026D-93E9-4553-A4C7-A870B5ACAE14}"/>
          </ac:spMkLst>
        </pc:spChg>
        <pc:spChg chg="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8" creationId="{BF1B4BA0-729F-3949-4D94-0AD57577F2A6}"/>
          </ac:spMkLst>
        </pc:spChg>
        <pc:spChg chg="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9" creationId="{A6D19D47-334D-EC7C-8017-0CB090224F40}"/>
          </ac:spMkLst>
        </pc:spChg>
        <pc:spChg chg="add del mod">
          <ac:chgData name="Monojit Mandal" userId="8e3b3ecb-f809-4b14-aad7-50eee82e7c9a" providerId="ADAL" clId="{4C504F4D-235D-4B0C-A25A-5355134A5547}" dt="2023-05-20T04:18:22.912" v="196" actId="478"/>
          <ac:spMkLst>
            <pc:docMk/>
            <pc:sldMk cId="707718902" sldId="10762"/>
            <ac:spMk id="17" creationId="{A9BCD03B-67C9-573E-07A6-76050E904F38}"/>
          </ac:spMkLst>
        </pc:spChg>
        <pc:spChg chg="del mod">
          <ac:chgData name="Monojit Mandal" userId="8e3b3ecb-f809-4b14-aad7-50eee82e7c9a" providerId="ADAL" clId="{4C504F4D-235D-4B0C-A25A-5355134A5547}" dt="2023-05-20T04:19:49.958" v="238" actId="478"/>
          <ac:spMkLst>
            <pc:docMk/>
            <pc:sldMk cId="707718902" sldId="10762"/>
            <ac:spMk id="18" creationId="{CA4A8684-867E-0B72-D8AB-99F75C7ED497}"/>
          </ac:spMkLst>
        </pc:spChg>
        <pc:spChg chg="add del 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19" creationId="{0A3EB724-3BC6-DF50-C8EC-8D18854EFCD4}"/>
          </ac:spMkLst>
        </pc:spChg>
        <pc:spChg chg="del">
          <ac:chgData name="Monojit Mandal" userId="8e3b3ecb-f809-4b14-aad7-50eee82e7c9a" providerId="ADAL" clId="{4C504F4D-235D-4B0C-A25A-5355134A5547}" dt="2023-05-20T04:18:27.248" v="197" actId="478"/>
          <ac:spMkLst>
            <pc:docMk/>
            <pc:sldMk cId="707718902" sldId="10762"/>
            <ac:spMk id="20" creationId="{B6E38EF7-5975-A1CF-A226-37644AB2E815}"/>
          </ac:spMkLst>
        </pc:spChg>
        <pc:spChg chg="del">
          <ac:chgData name="Monojit Mandal" userId="8e3b3ecb-f809-4b14-aad7-50eee82e7c9a" providerId="ADAL" clId="{4C504F4D-235D-4B0C-A25A-5355134A5547}" dt="2023-05-20T04:18:30.051" v="198" actId="478"/>
          <ac:spMkLst>
            <pc:docMk/>
            <pc:sldMk cId="707718902" sldId="10762"/>
            <ac:spMk id="21" creationId="{931D19E6-7D7B-82C2-C40B-0ADB30515011}"/>
          </ac:spMkLst>
        </pc:spChg>
        <pc:spChg chg="del">
          <ac:chgData name="Monojit Mandal" userId="8e3b3ecb-f809-4b14-aad7-50eee82e7c9a" providerId="ADAL" clId="{4C504F4D-235D-4B0C-A25A-5355134A5547}" dt="2023-05-20T04:18:32.817" v="199" actId="478"/>
          <ac:spMkLst>
            <pc:docMk/>
            <pc:sldMk cId="707718902" sldId="10762"/>
            <ac:spMk id="22" creationId="{210652FF-47EE-6F4D-0F3B-81D622B7ADED}"/>
          </ac:spMkLst>
        </pc:spChg>
        <pc:spChg chg="del">
          <ac:chgData name="Monojit Mandal" userId="8e3b3ecb-f809-4b14-aad7-50eee82e7c9a" providerId="ADAL" clId="{4C504F4D-235D-4B0C-A25A-5355134A5547}" dt="2023-05-20T04:18:42.159" v="201" actId="478"/>
          <ac:spMkLst>
            <pc:docMk/>
            <pc:sldMk cId="707718902" sldId="10762"/>
            <ac:spMk id="23" creationId="{905B8A32-698A-425E-85C6-CBD9A87CD3F3}"/>
          </ac:spMkLst>
        </pc:spChg>
        <pc:spChg chg="del">
          <ac:chgData name="Monojit Mandal" userId="8e3b3ecb-f809-4b14-aad7-50eee82e7c9a" providerId="ADAL" clId="{4C504F4D-235D-4B0C-A25A-5355134A5547}" dt="2023-05-20T04:18:39.020" v="200" actId="478"/>
          <ac:spMkLst>
            <pc:docMk/>
            <pc:sldMk cId="707718902" sldId="10762"/>
            <ac:spMk id="24" creationId="{385A0826-DF0A-5829-09F8-648E0E63F0F6}"/>
          </ac:spMkLst>
        </pc:spChg>
        <pc:spChg chg="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25" creationId="{8F0E28C6-767E-C70B-5EA0-E4816D30D0CF}"/>
          </ac:spMkLst>
        </pc:spChg>
        <pc:spChg chg="mod">
          <ac:chgData name="Monojit Mandal" userId="8e3b3ecb-f809-4b14-aad7-50eee82e7c9a" providerId="ADAL" clId="{4C504F4D-235D-4B0C-A25A-5355134A5547}" dt="2023-05-20T04:23:49.196" v="287" actId="14100"/>
          <ac:spMkLst>
            <pc:docMk/>
            <pc:sldMk cId="707718902" sldId="10762"/>
            <ac:spMk id="26" creationId="{47C02076-4BCF-A8A8-EEF8-FAEA180DA670}"/>
          </ac:spMkLst>
        </pc:spChg>
        <pc:spChg chg="add del mod">
          <ac:chgData name="Monojit Mandal" userId="8e3b3ecb-f809-4b14-aad7-50eee82e7c9a" providerId="ADAL" clId="{4C504F4D-235D-4B0C-A25A-5355134A5547}" dt="2023-05-20T04:18:09.958" v="192" actId="478"/>
          <ac:spMkLst>
            <pc:docMk/>
            <pc:sldMk cId="707718902" sldId="10762"/>
            <ac:spMk id="28" creationId="{00021BBC-29D5-4291-FA0C-B844CE7859D6}"/>
          </ac:spMkLst>
        </pc:spChg>
        <pc:grpChg chg="add del mod">
          <ac:chgData name="Monojit Mandal" userId="8e3b3ecb-f809-4b14-aad7-50eee82e7c9a" providerId="ADAL" clId="{4C504F4D-235D-4B0C-A25A-5355134A5547}" dt="2023-05-20T04:24:05.849" v="289" actId="478"/>
          <ac:grpSpMkLst>
            <pc:docMk/>
            <pc:sldMk cId="707718902" sldId="10762"/>
            <ac:grpSpMk id="2" creationId="{FBD85054-C99A-A885-874A-88F3A593F8F8}"/>
          </ac:grpSpMkLst>
        </pc:grpChg>
        <pc:cxnChg chg="mod">
          <ac:chgData name="Monojit Mandal" userId="8e3b3ecb-f809-4b14-aad7-50eee82e7c9a" providerId="ADAL" clId="{4C504F4D-235D-4B0C-A25A-5355134A5547}" dt="2023-05-20T04:21:37.250" v="269" actId="14100"/>
          <ac:cxnSpMkLst>
            <pc:docMk/>
            <pc:sldMk cId="707718902" sldId="10762"/>
            <ac:cxnSpMk id="11" creationId="{6AC3A16B-676D-31E6-00D0-1D9CDCDCC9E5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12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62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1326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7158446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82AA408-47E5-429F-97A3-7A1CB8DBA5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58446" y="1203159"/>
            <a:ext cx="5033554" cy="564964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86903EF-8894-4476-9F45-4FE72F8C5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91" y="1528763"/>
            <a:ext cx="4922176" cy="50292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2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13447"/>
            <a:ext cx="4049486" cy="28360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5A9508-E0B0-4361-AE6A-E8DE05EEC475}"/>
              </a:ext>
            </a:extLst>
          </p:cNvPr>
          <p:cNvSpPr/>
          <p:nvPr userDrawn="1"/>
        </p:nvSpPr>
        <p:spPr>
          <a:xfrm>
            <a:off x="4049485" y="1213447"/>
            <a:ext cx="4093029" cy="2836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1BC62-6387-449B-ACE3-CDF75969EC34}"/>
              </a:ext>
            </a:extLst>
          </p:cNvPr>
          <p:cNvSpPr/>
          <p:nvPr userDrawn="1"/>
        </p:nvSpPr>
        <p:spPr>
          <a:xfrm>
            <a:off x="8142514" y="1213447"/>
            <a:ext cx="4049486" cy="283603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D679187-B745-4722-86FA-00684CE8A2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598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0166F76-84D4-4984-AFEA-CDFD3CC7D4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084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82AB38E5-13E1-4D1B-8783-AB173CB18F4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709" y="4242775"/>
            <a:ext cx="3670300" cy="242887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E79396-5E46-45F2-BA3F-DBCB22C1EC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03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6A507518-379C-44C3-88FD-0ABD2C0FC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4519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AABBFDC-C28E-42E4-A5C7-37C0012D48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378" y="1554163"/>
            <a:ext cx="3382962" cy="2143125"/>
          </a:xfrm>
        </p:spPr>
        <p:txBody>
          <a:bodyPr anchor="ctr" anchorCtr="0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47299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6C9193-B9E2-4A93-B593-9BADD31529F5}"/>
              </a:ext>
            </a:extLst>
          </p:cNvPr>
          <p:cNvSpPr/>
          <p:nvPr userDrawn="1"/>
        </p:nvSpPr>
        <p:spPr>
          <a:xfrm>
            <a:off x="0" y="1208353"/>
            <a:ext cx="2242227" cy="5649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907B5ED-3BF3-4ECC-BDFE-D2C8C43FD8FA}"/>
              </a:ext>
            </a:extLst>
          </p:cNvPr>
          <p:cNvSpPr/>
          <p:nvPr userDrawn="1"/>
        </p:nvSpPr>
        <p:spPr>
          <a:xfrm>
            <a:off x="1423340" y="1344658"/>
            <a:ext cx="1628128" cy="16281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A8475-9464-4F7F-BAF8-268FAA288B31}"/>
              </a:ext>
            </a:extLst>
          </p:cNvPr>
          <p:cNvGrpSpPr/>
          <p:nvPr userDrawn="1"/>
        </p:nvGrpSpPr>
        <p:grpSpPr>
          <a:xfrm>
            <a:off x="1553064" y="1487990"/>
            <a:ext cx="1349463" cy="1350366"/>
            <a:chOff x="12878616" y="3084266"/>
            <a:chExt cx="2852416" cy="2854324"/>
          </a:xfrm>
          <a:solidFill>
            <a:schemeClr val="accent2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E5C7BAB-4ED5-4D3B-84D0-BE4EAD95D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18A91BE-8038-459B-BF6B-F02D15624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C7CFD2-2219-4F5D-B892-786F4177A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CD25F601-0C81-4294-A5D6-2D441C6AE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6FF0986-D9ED-419C-9860-055D3AB66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F42F365-B641-40BC-84FA-F4016D3D4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FA35D9B-998B-4841-AC83-4350FC071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FC2D9EAE-282E-4D97-A295-519CBA473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F61F5E-272F-44C8-A853-7220BE2AAB4D}"/>
              </a:ext>
            </a:extLst>
          </p:cNvPr>
          <p:cNvGrpSpPr/>
          <p:nvPr userDrawn="1"/>
        </p:nvGrpSpPr>
        <p:grpSpPr>
          <a:xfrm>
            <a:off x="1452368" y="4962903"/>
            <a:ext cx="1628128" cy="1628128"/>
            <a:chOff x="8264032" y="5278476"/>
            <a:chExt cx="3441442" cy="344144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C02543D-C76C-4238-96CA-C44D999BE503}"/>
                </a:ext>
              </a:extLst>
            </p:cNvPr>
            <p:cNvSpPr/>
            <p:nvPr/>
          </p:nvSpPr>
          <p:spPr>
            <a:xfrm>
              <a:off x="8264032" y="5278476"/>
              <a:ext cx="3441442" cy="34414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DBCB209-2214-4373-9DDC-3C4EAA4ACE51}"/>
                </a:ext>
              </a:extLst>
            </p:cNvPr>
            <p:cNvGrpSpPr/>
            <p:nvPr/>
          </p:nvGrpSpPr>
          <p:grpSpPr>
            <a:xfrm>
              <a:off x="8559474" y="5557008"/>
              <a:ext cx="2852416" cy="2854323"/>
              <a:chOff x="8832851" y="3328988"/>
              <a:chExt cx="2373312" cy="2374900"/>
            </a:xfrm>
            <a:solidFill>
              <a:srgbClr val="92D050"/>
            </a:solidFill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A08C4794-D7D1-4D2A-8DE7-4A326D1E5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20213" y="3328988"/>
                <a:ext cx="1885950" cy="1495425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8">
                <a:extLst>
                  <a:ext uri="{FF2B5EF4-FFF2-40B4-BE49-F238E27FC236}">
                    <a16:creationId xmlns:a16="http://schemas.microsoft.com/office/drawing/2014/main" id="{A1891DD2-B20E-4049-9330-CD0F13401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2851" y="4187825"/>
                <a:ext cx="1906588" cy="151606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9">
                <a:extLst>
                  <a:ext uri="{FF2B5EF4-FFF2-40B4-BE49-F238E27FC236}">
                    <a16:creationId xmlns:a16="http://schemas.microsoft.com/office/drawing/2014/main" id="{71B39DB8-D908-4EAB-800B-DC563B77A5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0351" y="3657600"/>
                <a:ext cx="117475" cy="115888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7" name="Freeform 10">
                <a:extLst>
                  <a:ext uri="{FF2B5EF4-FFF2-40B4-BE49-F238E27FC236}">
                    <a16:creationId xmlns:a16="http://schemas.microsoft.com/office/drawing/2014/main" id="{66A14B23-BCA0-4B2E-8CA3-373DDC34D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12238" y="3827463"/>
                <a:ext cx="117475" cy="127000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0663E5-C490-49B4-9B23-097B75656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7463" y="4029075"/>
                <a:ext cx="115888" cy="115888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4059280B-EA53-4184-A6DF-7D97C735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1188" y="5268913"/>
                <a:ext cx="117475" cy="117475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A334761-BCD9-4426-B900-AA23C22D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09301" y="5099050"/>
                <a:ext cx="117475" cy="117475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CDB46648-4FF7-4F57-9FD1-836BE4A9A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5663" y="4897438"/>
                <a:ext cx="115888" cy="117475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4BDBA648-6CBB-4303-B39B-19D0177D2BB0}"/>
              </a:ext>
            </a:extLst>
          </p:cNvPr>
          <p:cNvSpPr/>
          <p:nvPr userDrawn="1"/>
        </p:nvSpPr>
        <p:spPr>
          <a:xfrm>
            <a:off x="1436983" y="3177380"/>
            <a:ext cx="1614485" cy="15899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B565EC7-CAC7-4EC4-8174-BB93167D38BE}"/>
              </a:ext>
            </a:extLst>
          </p:cNvPr>
          <p:cNvGrpSpPr/>
          <p:nvPr userDrawn="1"/>
        </p:nvGrpSpPr>
        <p:grpSpPr>
          <a:xfrm>
            <a:off x="1566571" y="3298557"/>
            <a:ext cx="1349463" cy="1350366"/>
            <a:chOff x="12878616" y="3084266"/>
            <a:chExt cx="2852416" cy="2854324"/>
          </a:xfrm>
          <a:solidFill>
            <a:schemeClr val="accent3"/>
          </a:solidFill>
        </p:grpSpPr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E57B4D81-8C77-4745-B653-5A4680256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4362" y="3084266"/>
              <a:ext cx="2266670" cy="1797308"/>
            </a:xfrm>
            <a:custGeom>
              <a:avLst/>
              <a:gdLst>
                <a:gd name="T0" fmla="*/ 66 w 178"/>
                <a:gd name="T1" fmla="*/ 1 h 141"/>
                <a:gd name="T2" fmla="*/ 20 w 178"/>
                <a:gd name="T3" fmla="*/ 11 h 141"/>
                <a:gd name="T4" fmla="*/ 11 w 178"/>
                <a:gd name="T5" fmla="*/ 0 h 141"/>
                <a:gd name="T6" fmla="*/ 0 w 178"/>
                <a:gd name="T7" fmla="*/ 30 h 141"/>
                <a:gd name="T8" fmla="*/ 32 w 178"/>
                <a:gd name="T9" fmla="*/ 27 h 141"/>
                <a:gd name="T10" fmla="*/ 25 w 178"/>
                <a:gd name="T11" fmla="*/ 18 h 141"/>
                <a:gd name="T12" fmla="*/ 66 w 178"/>
                <a:gd name="T13" fmla="*/ 9 h 141"/>
                <a:gd name="T14" fmla="*/ 170 w 178"/>
                <a:gd name="T15" fmla="*/ 113 h 141"/>
                <a:gd name="T16" fmla="*/ 167 w 178"/>
                <a:gd name="T17" fmla="*/ 139 h 141"/>
                <a:gd name="T18" fmla="*/ 174 w 178"/>
                <a:gd name="T19" fmla="*/ 141 h 141"/>
                <a:gd name="T20" fmla="*/ 178 w 178"/>
                <a:gd name="T21" fmla="*/ 113 h 141"/>
                <a:gd name="T22" fmla="*/ 66 w 178"/>
                <a:gd name="T23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1">
                  <a:moveTo>
                    <a:pt x="66" y="1"/>
                  </a:moveTo>
                  <a:cubicBezTo>
                    <a:pt x="50" y="1"/>
                    <a:pt x="34" y="5"/>
                    <a:pt x="20" y="1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38" y="12"/>
                    <a:pt x="52" y="9"/>
                    <a:pt x="66" y="9"/>
                  </a:cubicBezTo>
                  <a:cubicBezTo>
                    <a:pt x="123" y="9"/>
                    <a:pt x="170" y="56"/>
                    <a:pt x="170" y="113"/>
                  </a:cubicBezTo>
                  <a:cubicBezTo>
                    <a:pt x="170" y="122"/>
                    <a:pt x="169" y="131"/>
                    <a:pt x="167" y="139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7" y="132"/>
                    <a:pt x="178" y="122"/>
                    <a:pt x="178" y="113"/>
                  </a:cubicBezTo>
                  <a:cubicBezTo>
                    <a:pt x="178" y="51"/>
                    <a:pt x="128" y="1"/>
                    <a:pt x="6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BB1B7326-7AA2-4C93-9C20-00D63749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78616" y="4116477"/>
              <a:ext cx="2291474" cy="1822113"/>
            </a:xfrm>
            <a:custGeom>
              <a:avLst/>
              <a:gdLst>
                <a:gd name="T0" fmla="*/ 156 w 180"/>
                <a:gd name="T1" fmla="*/ 125 h 143"/>
                <a:gd name="T2" fmla="*/ 112 w 180"/>
                <a:gd name="T3" fmla="*/ 135 h 143"/>
                <a:gd name="T4" fmla="*/ 8 w 180"/>
                <a:gd name="T5" fmla="*/ 32 h 143"/>
                <a:gd name="T6" fmla="*/ 12 w 180"/>
                <a:gd name="T7" fmla="*/ 3 h 143"/>
                <a:gd name="T8" fmla="*/ 5 w 180"/>
                <a:gd name="T9" fmla="*/ 0 h 143"/>
                <a:gd name="T10" fmla="*/ 0 w 180"/>
                <a:gd name="T11" fmla="*/ 32 h 143"/>
                <a:gd name="T12" fmla="*/ 112 w 180"/>
                <a:gd name="T13" fmla="*/ 143 h 143"/>
                <a:gd name="T14" fmla="*/ 160 w 180"/>
                <a:gd name="T15" fmla="*/ 132 h 143"/>
                <a:gd name="T16" fmla="*/ 167 w 180"/>
                <a:gd name="T17" fmla="*/ 142 h 143"/>
                <a:gd name="T18" fmla="*/ 180 w 180"/>
                <a:gd name="T19" fmla="*/ 113 h 143"/>
                <a:gd name="T20" fmla="*/ 148 w 180"/>
                <a:gd name="T21" fmla="*/ 113 h 143"/>
                <a:gd name="T22" fmla="*/ 156 w 180"/>
                <a:gd name="T23" fmla="*/ 12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43">
                  <a:moveTo>
                    <a:pt x="156" y="125"/>
                  </a:moveTo>
                  <a:cubicBezTo>
                    <a:pt x="142" y="132"/>
                    <a:pt x="127" y="135"/>
                    <a:pt x="112" y="135"/>
                  </a:cubicBezTo>
                  <a:cubicBezTo>
                    <a:pt x="55" y="135"/>
                    <a:pt x="8" y="89"/>
                    <a:pt x="8" y="32"/>
                  </a:cubicBezTo>
                  <a:cubicBezTo>
                    <a:pt x="8" y="22"/>
                    <a:pt x="9" y="12"/>
                    <a:pt x="12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0"/>
                    <a:pt x="0" y="21"/>
                    <a:pt x="0" y="32"/>
                  </a:cubicBezTo>
                  <a:cubicBezTo>
                    <a:pt x="0" y="93"/>
                    <a:pt x="50" y="143"/>
                    <a:pt x="112" y="143"/>
                  </a:cubicBezTo>
                  <a:cubicBezTo>
                    <a:pt x="129" y="143"/>
                    <a:pt x="145" y="139"/>
                    <a:pt x="160" y="132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48" y="113"/>
                    <a:pt x="148" y="113"/>
                    <a:pt x="148" y="113"/>
                  </a:cubicBezTo>
                  <a:lnTo>
                    <a:pt x="156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2CC8D334-7029-4BA2-99A2-4215F083E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60210" y="3479215"/>
              <a:ext cx="141190" cy="139282"/>
            </a:xfrm>
            <a:custGeom>
              <a:avLst/>
              <a:gdLst>
                <a:gd name="T0" fmla="*/ 74 w 74"/>
                <a:gd name="T1" fmla="*/ 40 h 73"/>
                <a:gd name="T2" fmla="*/ 40 w 74"/>
                <a:gd name="T3" fmla="*/ 0 h 73"/>
                <a:gd name="T4" fmla="*/ 0 w 74"/>
                <a:gd name="T5" fmla="*/ 40 h 73"/>
                <a:gd name="T6" fmla="*/ 33 w 74"/>
                <a:gd name="T7" fmla="*/ 73 h 73"/>
                <a:gd name="T8" fmla="*/ 74 w 74"/>
                <a:gd name="T9" fmla="*/ 4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3">
                  <a:moveTo>
                    <a:pt x="74" y="40"/>
                  </a:moveTo>
                  <a:lnTo>
                    <a:pt x="40" y="0"/>
                  </a:lnTo>
                  <a:lnTo>
                    <a:pt x="0" y="40"/>
                  </a:lnTo>
                  <a:lnTo>
                    <a:pt x="33" y="73"/>
                  </a:lnTo>
                  <a:lnTo>
                    <a:pt x="7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0E69943B-5E38-49DC-9CFD-9AF961221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94216" y="3683369"/>
              <a:ext cx="141190" cy="152638"/>
            </a:xfrm>
            <a:custGeom>
              <a:avLst/>
              <a:gdLst>
                <a:gd name="T0" fmla="*/ 74 w 74"/>
                <a:gd name="T1" fmla="*/ 33 h 80"/>
                <a:gd name="T2" fmla="*/ 27 w 74"/>
                <a:gd name="T3" fmla="*/ 0 h 80"/>
                <a:gd name="T4" fmla="*/ 0 w 74"/>
                <a:gd name="T5" fmla="*/ 47 h 80"/>
                <a:gd name="T6" fmla="*/ 40 w 74"/>
                <a:gd name="T7" fmla="*/ 80 h 80"/>
                <a:gd name="T8" fmla="*/ 74 w 74"/>
                <a:gd name="T9" fmla="*/ 3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0">
                  <a:moveTo>
                    <a:pt x="74" y="33"/>
                  </a:moveTo>
                  <a:lnTo>
                    <a:pt x="27" y="0"/>
                  </a:lnTo>
                  <a:lnTo>
                    <a:pt x="0" y="47"/>
                  </a:lnTo>
                  <a:lnTo>
                    <a:pt x="40" y="80"/>
                  </a:lnTo>
                  <a:lnTo>
                    <a:pt x="7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5B4E0C0-39D4-4A77-80F2-D9DBA703B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68290" y="3925680"/>
              <a:ext cx="139282" cy="139282"/>
            </a:xfrm>
            <a:custGeom>
              <a:avLst/>
              <a:gdLst>
                <a:gd name="T0" fmla="*/ 73 w 73"/>
                <a:gd name="T1" fmla="*/ 20 h 73"/>
                <a:gd name="T2" fmla="*/ 20 w 73"/>
                <a:gd name="T3" fmla="*/ 0 h 73"/>
                <a:gd name="T4" fmla="*/ 0 w 73"/>
                <a:gd name="T5" fmla="*/ 53 h 73"/>
                <a:gd name="T6" fmla="*/ 46 w 73"/>
                <a:gd name="T7" fmla="*/ 73 h 73"/>
                <a:gd name="T8" fmla="*/ 73 w 73"/>
                <a:gd name="T9" fmla="*/ 2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73" y="20"/>
                  </a:moveTo>
                  <a:lnTo>
                    <a:pt x="20" y="0"/>
                  </a:lnTo>
                  <a:lnTo>
                    <a:pt x="0" y="53"/>
                  </a:lnTo>
                  <a:lnTo>
                    <a:pt x="46" y="73"/>
                  </a:lnTo>
                  <a:lnTo>
                    <a:pt x="73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6855C6E-B534-403D-AAAC-752300832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08248" y="5415806"/>
              <a:ext cx="141190" cy="141190"/>
            </a:xfrm>
            <a:custGeom>
              <a:avLst/>
              <a:gdLst>
                <a:gd name="T0" fmla="*/ 0 w 74"/>
                <a:gd name="T1" fmla="*/ 40 h 74"/>
                <a:gd name="T2" fmla="*/ 34 w 74"/>
                <a:gd name="T3" fmla="*/ 74 h 74"/>
                <a:gd name="T4" fmla="*/ 74 w 74"/>
                <a:gd name="T5" fmla="*/ 34 h 74"/>
                <a:gd name="T6" fmla="*/ 40 w 74"/>
                <a:gd name="T7" fmla="*/ 0 h 74"/>
                <a:gd name="T8" fmla="*/ 0 w 74"/>
                <a:gd name="T9" fmla="*/ 4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0"/>
                  </a:moveTo>
                  <a:lnTo>
                    <a:pt x="34" y="74"/>
                  </a:lnTo>
                  <a:lnTo>
                    <a:pt x="74" y="34"/>
                  </a:lnTo>
                  <a:lnTo>
                    <a:pt x="40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C4C9CA4F-C07A-449B-9B3F-6E7E64E31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74242" y="5211653"/>
              <a:ext cx="141190" cy="141190"/>
            </a:xfrm>
            <a:custGeom>
              <a:avLst/>
              <a:gdLst>
                <a:gd name="T0" fmla="*/ 0 w 74"/>
                <a:gd name="T1" fmla="*/ 47 h 74"/>
                <a:gd name="T2" fmla="*/ 47 w 74"/>
                <a:gd name="T3" fmla="*/ 74 h 74"/>
                <a:gd name="T4" fmla="*/ 74 w 74"/>
                <a:gd name="T5" fmla="*/ 27 h 74"/>
                <a:gd name="T6" fmla="*/ 33 w 74"/>
                <a:gd name="T7" fmla="*/ 0 h 74"/>
                <a:gd name="T8" fmla="*/ 0 w 74"/>
                <a:gd name="T9" fmla="*/ 4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0" y="47"/>
                  </a:moveTo>
                  <a:lnTo>
                    <a:pt x="47" y="74"/>
                  </a:lnTo>
                  <a:lnTo>
                    <a:pt x="74" y="27"/>
                  </a:lnTo>
                  <a:lnTo>
                    <a:pt x="33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A5C21184-B17A-42D6-A042-82D071B50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075" y="4969341"/>
              <a:ext cx="139282" cy="141190"/>
            </a:xfrm>
            <a:custGeom>
              <a:avLst/>
              <a:gdLst>
                <a:gd name="T0" fmla="*/ 0 w 73"/>
                <a:gd name="T1" fmla="*/ 54 h 74"/>
                <a:gd name="T2" fmla="*/ 53 w 73"/>
                <a:gd name="T3" fmla="*/ 74 h 74"/>
                <a:gd name="T4" fmla="*/ 73 w 73"/>
                <a:gd name="T5" fmla="*/ 20 h 74"/>
                <a:gd name="T6" fmla="*/ 27 w 73"/>
                <a:gd name="T7" fmla="*/ 0 h 74"/>
                <a:gd name="T8" fmla="*/ 0 w 73"/>
                <a:gd name="T9" fmla="*/ 5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4">
                  <a:moveTo>
                    <a:pt x="0" y="54"/>
                  </a:moveTo>
                  <a:lnTo>
                    <a:pt x="53" y="74"/>
                  </a:lnTo>
                  <a:lnTo>
                    <a:pt x="73" y="20"/>
                  </a:lnTo>
                  <a:lnTo>
                    <a:pt x="27" y="0"/>
                  </a:lnTo>
                  <a:lnTo>
                    <a:pt x="0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274CDF-4054-4E83-BF9A-EE3A3F2BC47E}"/>
              </a:ext>
            </a:extLst>
          </p:cNvPr>
          <p:cNvSpPr txBox="1"/>
          <p:nvPr userDrawn="1"/>
        </p:nvSpPr>
        <p:spPr>
          <a:xfrm>
            <a:off x="1512954" y="1615527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7A6D30-0637-45F5-891B-7FCFF6B37CBB}"/>
              </a:ext>
            </a:extLst>
          </p:cNvPr>
          <p:cNvSpPr txBox="1"/>
          <p:nvPr userDrawn="1"/>
        </p:nvSpPr>
        <p:spPr>
          <a:xfrm>
            <a:off x="1538369" y="3448249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00ADB5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C584A7-45FD-4EC8-A03B-AA653ADA7F6B}"/>
              </a:ext>
            </a:extLst>
          </p:cNvPr>
          <p:cNvSpPr txBox="1"/>
          <p:nvPr userDrawn="1"/>
        </p:nvSpPr>
        <p:spPr>
          <a:xfrm>
            <a:off x="1578339" y="5233772"/>
            <a:ext cx="140036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3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B9493-48F1-4D6B-BC2C-703D9FC4E243}"/>
              </a:ext>
            </a:extLst>
          </p:cNvPr>
          <p:cNvGrpSpPr/>
          <p:nvPr userDrawn="1"/>
        </p:nvGrpSpPr>
        <p:grpSpPr>
          <a:xfrm>
            <a:off x="3042810" y="3108057"/>
            <a:ext cx="8517819" cy="1792997"/>
            <a:chOff x="3042810" y="3108057"/>
            <a:chExt cx="28672945" cy="1792997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6F4812-7080-456A-9EFE-C5779FEF4F02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4901054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B25ED4-1F08-4E5B-BE46-C2F9AF86EA0F}"/>
                </a:ext>
              </a:extLst>
            </p:cNvPr>
            <p:cNvCxnSpPr>
              <a:cxnSpLocks/>
            </p:cNvCxnSpPr>
            <p:nvPr/>
          </p:nvCxnSpPr>
          <p:spPr>
            <a:xfrm>
              <a:off x="3042810" y="3108057"/>
              <a:ext cx="28672945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Subtitle 2">
            <a:extLst>
              <a:ext uri="{FF2B5EF4-FFF2-40B4-BE49-F238E27FC236}">
                <a16:creationId xmlns:a16="http://schemas.microsoft.com/office/drawing/2014/main" id="{E8F0CC94-8131-4BE9-8FB7-2CBB555E68B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65143" y="1340775"/>
            <a:ext cx="4632247" cy="1659262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edit, lorem ipsum </a:t>
            </a:r>
            <a:r>
              <a:rPr lang="en-US" dirty="0" err="1"/>
              <a:t>asd</a:t>
            </a:r>
            <a:r>
              <a:rPr lang="en-US" dirty="0"/>
              <a:t> </a:t>
            </a:r>
            <a:r>
              <a:rPr lang="en-US" dirty="0" err="1"/>
              <a:t>asdsa</a:t>
            </a:r>
            <a:r>
              <a:rPr lang="en-US" dirty="0"/>
              <a:t> </a:t>
            </a:r>
            <a:r>
              <a:rPr lang="en-US" dirty="0" err="1"/>
              <a:t>kjad</a:t>
            </a:r>
            <a:r>
              <a:rPr lang="en-US" dirty="0"/>
              <a:t> </a:t>
            </a:r>
            <a:r>
              <a:rPr lang="en-US" dirty="0" err="1"/>
              <a:t>awkddss</a:t>
            </a:r>
            <a:r>
              <a:rPr lang="en-US" dirty="0"/>
              <a:t> 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219B448E-9051-4D08-9867-0EA7F4627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28127" y="133689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rgbClr val="0099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309D14B7-BCD3-4170-9DEF-219D238D3B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47463" y="3161823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CFDE15CE-E005-4927-8348-28D3ED7D30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6846" y="3157972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54">
            <a:extLst>
              <a:ext uri="{FF2B5EF4-FFF2-40B4-BE49-F238E27FC236}">
                <a16:creationId xmlns:a16="http://schemas.microsoft.com/office/drawing/2014/main" id="{19D7480E-4AA8-4679-AFA6-FFBD751D4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28127" y="5038640"/>
            <a:ext cx="2811463" cy="165926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kumimoji="0" lang="en-US" sz="2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CE5E87B9-FA63-40DC-A554-16CFADB91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47510" y="5034789"/>
            <a:ext cx="4630544" cy="1659262"/>
          </a:xfrm>
        </p:spPr>
        <p:txBody>
          <a:bodyPr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170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F8E25F3-B0F0-47A0-B1C4-D1528DDF38E3}"/>
              </a:ext>
            </a:extLst>
          </p:cNvPr>
          <p:cNvGrpSpPr/>
          <p:nvPr userDrawn="1"/>
        </p:nvGrpSpPr>
        <p:grpSpPr>
          <a:xfrm>
            <a:off x="662214" y="1515291"/>
            <a:ext cx="1628128" cy="1628128"/>
            <a:chOff x="-2521643" y="2291773"/>
            <a:chExt cx="1628128" cy="162812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4883E27-D139-48ED-8BFC-9047D222F1AD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542911-67D0-4798-9CEF-D510CFE8A02E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728BF73F-9AFA-401A-A147-555848122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0F5BA8FB-0FCF-4554-B4B2-48FD5EF6C2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A4F0A58F-8570-4B82-A453-67FAA39BD9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2" name="Freeform 10">
                <a:extLst>
                  <a:ext uri="{FF2B5EF4-FFF2-40B4-BE49-F238E27FC236}">
                    <a16:creationId xmlns:a16="http://schemas.microsoft.com/office/drawing/2014/main" id="{18096D24-4143-4D16-BBFA-F43AA2E18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7C7AC3E2-C972-43A1-8C96-021CC0DFF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24E35114-C63C-4C70-ACA2-A272ABE66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5" name="Freeform 13">
                <a:extLst>
                  <a:ext uri="{FF2B5EF4-FFF2-40B4-BE49-F238E27FC236}">
                    <a16:creationId xmlns:a16="http://schemas.microsoft.com/office/drawing/2014/main" id="{5DDB933A-CD36-4004-A6E9-9EEA3F897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26" name="Freeform 14">
                <a:extLst>
                  <a:ext uri="{FF2B5EF4-FFF2-40B4-BE49-F238E27FC236}">
                    <a16:creationId xmlns:a16="http://schemas.microsoft.com/office/drawing/2014/main" id="{8B260C26-EEC1-479F-B4AF-754CC1E76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2B44365-A61B-41A2-A936-8CBC88DB1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1</a:t>
              </a: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0F98C2F-46B6-4019-BE11-FF2921B8A3F1}"/>
              </a:ext>
            </a:extLst>
          </p:cNvPr>
          <p:cNvGrpSpPr/>
          <p:nvPr userDrawn="1"/>
        </p:nvGrpSpPr>
        <p:grpSpPr>
          <a:xfrm>
            <a:off x="3747557" y="1515291"/>
            <a:ext cx="1628128" cy="1628128"/>
            <a:chOff x="-2521643" y="2291773"/>
            <a:chExt cx="1628128" cy="1628128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457784A-70FC-49D9-8302-1993588BFE30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7C833ED1-3548-4137-B526-6C9BDACEC468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62" name="Freeform 5">
                <a:extLst>
                  <a:ext uri="{FF2B5EF4-FFF2-40B4-BE49-F238E27FC236}">
                    <a16:creationId xmlns:a16="http://schemas.microsoft.com/office/drawing/2014/main" id="{E37BC838-2F80-4BD3-BB16-03A3C66114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0033FB52-7420-46C3-B914-DDD6A1B6C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897817BC-893C-4510-8B72-F52AE8FF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4C8B0233-4ED3-4C07-A7BD-E244F5578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7C33F00C-AF5F-4B26-AD47-83D7D01BA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C47A9849-F482-49FC-8E11-6CF1E6365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8" name="Freeform 13">
                <a:extLst>
                  <a:ext uri="{FF2B5EF4-FFF2-40B4-BE49-F238E27FC236}">
                    <a16:creationId xmlns:a16="http://schemas.microsoft.com/office/drawing/2014/main" id="{28D9AD86-033D-4F4E-A711-1B88D7449D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69" name="Freeform 14">
                <a:extLst>
                  <a:ext uri="{FF2B5EF4-FFF2-40B4-BE49-F238E27FC236}">
                    <a16:creationId xmlns:a16="http://schemas.microsoft.com/office/drawing/2014/main" id="{7B86769D-211E-4379-9C82-B94EC7CE5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33534E-BF48-4EA1-AA9F-67A3208DB99A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F0FB181-B6B9-4658-85D9-1053CC08CC8E}"/>
              </a:ext>
            </a:extLst>
          </p:cNvPr>
          <p:cNvGrpSpPr/>
          <p:nvPr userDrawn="1"/>
        </p:nvGrpSpPr>
        <p:grpSpPr>
          <a:xfrm>
            <a:off x="6799910" y="1515291"/>
            <a:ext cx="1628128" cy="1628128"/>
            <a:chOff x="-2521643" y="2291773"/>
            <a:chExt cx="1628128" cy="162812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0A53E0-CF3F-44E6-A270-84FF6C1C1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EEA518E-C9F6-4048-9043-3D30B7C389E1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74" name="Freeform 5">
                <a:extLst>
                  <a:ext uri="{FF2B5EF4-FFF2-40B4-BE49-F238E27FC236}">
                    <a16:creationId xmlns:a16="http://schemas.microsoft.com/office/drawing/2014/main" id="{C7849493-892A-49FA-BCB3-C98B6E70E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5F6678D0-B92B-4CFF-8310-2EED3CA3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6E50DE6-464E-4710-A981-3B81E8098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0BF38E04-F45D-4D68-97C2-F513BEE1B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C4A639B6-68B4-4985-AA54-187476CF0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31659651-B0E2-4687-91D5-6EE83B260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8A4ECBE-54D4-43BB-804F-72D492524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D8A5AF9C-43C7-4128-8C79-948A8EDDF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72610DB-F9D0-4A80-AA97-51CAB2913B67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024AB52-2A56-4D09-B612-0E14900BA7D1}"/>
              </a:ext>
            </a:extLst>
          </p:cNvPr>
          <p:cNvGrpSpPr/>
          <p:nvPr userDrawn="1"/>
        </p:nvGrpSpPr>
        <p:grpSpPr>
          <a:xfrm>
            <a:off x="9813075" y="1515291"/>
            <a:ext cx="1628128" cy="1628128"/>
            <a:chOff x="-2521643" y="2291773"/>
            <a:chExt cx="1628128" cy="1628128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C1CECB6-B8FC-4528-A2B2-BCB08A704095}"/>
                </a:ext>
              </a:extLst>
            </p:cNvPr>
            <p:cNvSpPr/>
            <p:nvPr userDrawn="1"/>
          </p:nvSpPr>
          <p:spPr>
            <a:xfrm>
              <a:off x="-2521643" y="2291773"/>
              <a:ext cx="1628128" cy="16281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endParaRP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0F7ACAD-5FDD-441D-A620-D49EE84E0203}"/>
                </a:ext>
              </a:extLst>
            </p:cNvPr>
            <p:cNvGrpSpPr/>
            <p:nvPr userDrawn="1"/>
          </p:nvGrpSpPr>
          <p:grpSpPr>
            <a:xfrm>
              <a:off x="-2391919" y="2435105"/>
              <a:ext cx="1349463" cy="1350366"/>
              <a:chOff x="12878616" y="3084266"/>
              <a:chExt cx="2852416" cy="2854324"/>
            </a:xfrm>
            <a:solidFill>
              <a:schemeClr val="bg1"/>
            </a:solidFill>
          </p:grpSpPr>
          <p:sp>
            <p:nvSpPr>
              <p:cNvPr id="86" name="Freeform 5">
                <a:extLst>
                  <a:ext uri="{FF2B5EF4-FFF2-40B4-BE49-F238E27FC236}">
                    <a16:creationId xmlns:a16="http://schemas.microsoft.com/office/drawing/2014/main" id="{F2FF5959-47CC-4E8A-AC4C-B93BDE64D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4362" y="3084266"/>
                <a:ext cx="2266670" cy="1797308"/>
              </a:xfrm>
              <a:custGeom>
                <a:avLst/>
                <a:gdLst>
                  <a:gd name="T0" fmla="*/ 66 w 178"/>
                  <a:gd name="T1" fmla="*/ 1 h 141"/>
                  <a:gd name="T2" fmla="*/ 20 w 178"/>
                  <a:gd name="T3" fmla="*/ 11 h 141"/>
                  <a:gd name="T4" fmla="*/ 11 w 178"/>
                  <a:gd name="T5" fmla="*/ 0 h 141"/>
                  <a:gd name="T6" fmla="*/ 0 w 178"/>
                  <a:gd name="T7" fmla="*/ 30 h 141"/>
                  <a:gd name="T8" fmla="*/ 32 w 178"/>
                  <a:gd name="T9" fmla="*/ 27 h 141"/>
                  <a:gd name="T10" fmla="*/ 25 w 178"/>
                  <a:gd name="T11" fmla="*/ 18 h 141"/>
                  <a:gd name="T12" fmla="*/ 66 w 178"/>
                  <a:gd name="T13" fmla="*/ 9 h 141"/>
                  <a:gd name="T14" fmla="*/ 170 w 178"/>
                  <a:gd name="T15" fmla="*/ 113 h 141"/>
                  <a:gd name="T16" fmla="*/ 167 w 178"/>
                  <a:gd name="T17" fmla="*/ 139 h 141"/>
                  <a:gd name="T18" fmla="*/ 174 w 178"/>
                  <a:gd name="T19" fmla="*/ 141 h 141"/>
                  <a:gd name="T20" fmla="*/ 178 w 178"/>
                  <a:gd name="T21" fmla="*/ 113 h 141"/>
                  <a:gd name="T22" fmla="*/ 66 w 178"/>
                  <a:gd name="T23" fmla="*/ 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141">
                    <a:moveTo>
                      <a:pt x="66" y="1"/>
                    </a:moveTo>
                    <a:cubicBezTo>
                      <a:pt x="50" y="1"/>
                      <a:pt x="34" y="5"/>
                      <a:pt x="20" y="1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8" y="12"/>
                      <a:pt x="52" y="9"/>
                      <a:pt x="66" y="9"/>
                    </a:cubicBezTo>
                    <a:cubicBezTo>
                      <a:pt x="123" y="9"/>
                      <a:pt x="170" y="56"/>
                      <a:pt x="170" y="113"/>
                    </a:cubicBezTo>
                    <a:cubicBezTo>
                      <a:pt x="170" y="122"/>
                      <a:pt x="169" y="131"/>
                      <a:pt x="167" y="139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7" y="132"/>
                      <a:pt x="178" y="122"/>
                      <a:pt x="178" y="113"/>
                    </a:cubicBezTo>
                    <a:cubicBezTo>
                      <a:pt x="178" y="51"/>
                      <a:pt x="128" y="1"/>
                      <a:pt x="6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7" name="Freeform 8">
                <a:extLst>
                  <a:ext uri="{FF2B5EF4-FFF2-40B4-BE49-F238E27FC236}">
                    <a16:creationId xmlns:a16="http://schemas.microsoft.com/office/drawing/2014/main" id="{C590ACC1-A29F-47F9-AD0F-0BF12C032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78616" y="4116477"/>
                <a:ext cx="2291474" cy="1822113"/>
              </a:xfrm>
              <a:custGeom>
                <a:avLst/>
                <a:gdLst>
                  <a:gd name="T0" fmla="*/ 156 w 180"/>
                  <a:gd name="T1" fmla="*/ 125 h 143"/>
                  <a:gd name="T2" fmla="*/ 112 w 180"/>
                  <a:gd name="T3" fmla="*/ 135 h 143"/>
                  <a:gd name="T4" fmla="*/ 8 w 180"/>
                  <a:gd name="T5" fmla="*/ 32 h 143"/>
                  <a:gd name="T6" fmla="*/ 12 w 180"/>
                  <a:gd name="T7" fmla="*/ 3 h 143"/>
                  <a:gd name="T8" fmla="*/ 5 w 180"/>
                  <a:gd name="T9" fmla="*/ 0 h 143"/>
                  <a:gd name="T10" fmla="*/ 0 w 180"/>
                  <a:gd name="T11" fmla="*/ 32 h 143"/>
                  <a:gd name="T12" fmla="*/ 112 w 180"/>
                  <a:gd name="T13" fmla="*/ 143 h 143"/>
                  <a:gd name="T14" fmla="*/ 160 w 180"/>
                  <a:gd name="T15" fmla="*/ 132 h 143"/>
                  <a:gd name="T16" fmla="*/ 167 w 180"/>
                  <a:gd name="T17" fmla="*/ 142 h 143"/>
                  <a:gd name="T18" fmla="*/ 180 w 180"/>
                  <a:gd name="T19" fmla="*/ 113 h 143"/>
                  <a:gd name="T20" fmla="*/ 148 w 180"/>
                  <a:gd name="T21" fmla="*/ 113 h 143"/>
                  <a:gd name="T22" fmla="*/ 156 w 180"/>
                  <a:gd name="T23" fmla="*/ 12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80" h="143">
                    <a:moveTo>
                      <a:pt x="156" y="125"/>
                    </a:moveTo>
                    <a:cubicBezTo>
                      <a:pt x="142" y="132"/>
                      <a:pt x="127" y="135"/>
                      <a:pt x="112" y="135"/>
                    </a:cubicBezTo>
                    <a:cubicBezTo>
                      <a:pt x="55" y="135"/>
                      <a:pt x="8" y="89"/>
                      <a:pt x="8" y="32"/>
                    </a:cubicBezTo>
                    <a:cubicBezTo>
                      <a:pt x="8" y="22"/>
                      <a:pt x="9" y="12"/>
                      <a:pt x="12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0"/>
                      <a:pt x="0" y="21"/>
                      <a:pt x="0" y="32"/>
                    </a:cubicBezTo>
                    <a:cubicBezTo>
                      <a:pt x="0" y="93"/>
                      <a:pt x="50" y="143"/>
                      <a:pt x="112" y="143"/>
                    </a:cubicBezTo>
                    <a:cubicBezTo>
                      <a:pt x="129" y="143"/>
                      <a:pt x="145" y="139"/>
                      <a:pt x="160" y="132"/>
                    </a:cubicBezTo>
                    <a:cubicBezTo>
                      <a:pt x="167" y="142"/>
                      <a:pt x="167" y="142"/>
                      <a:pt x="167" y="142"/>
                    </a:cubicBezTo>
                    <a:cubicBezTo>
                      <a:pt x="180" y="113"/>
                      <a:pt x="180" y="113"/>
                      <a:pt x="180" y="113"/>
                    </a:cubicBezTo>
                    <a:cubicBezTo>
                      <a:pt x="148" y="113"/>
                      <a:pt x="148" y="113"/>
                      <a:pt x="148" y="113"/>
                    </a:cubicBezTo>
                    <a:lnTo>
                      <a:pt x="156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8" name="Freeform 9">
                <a:extLst>
                  <a:ext uri="{FF2B5EF4-FFF2-40B4-BE49-F238E27FC236}">
                    <a16:creationId xmlns:a16="http://schemas.microsoft.com/office/drawing/2014/main" id="{B12A3174-A82B-4714-9ABC-9F1AC8B6D7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60210" y="3479215"/>
                <a:ext cx="141190" cy="139282"/>
              </a:xfrm>
              <a:custGeom>
                <a:avLst/>
                <a:gdLst>
                  <a:gd name="T0" fmla="*/ 74 w 74"/>
                  <a:gd name="T1" fmla="*/ 40 h 73"/>
                  <a:gd name="T2" fmla="*/ 40 w 74"/>
                  <a:gd name="T3" fmla="*/ 0 h 73"/>
                  <a:gd name="T4" fmla="*/ 0 w 74"/>
                  <a:gd name="T5" fmla="*/ 40 h 73"/>
                  <a:gd name="T6" fmla="*/ 33 w 74"/>
                  <a:gd name="T7" fmla="*/ 73 h 73"/>
                  <a:gd name="T8" fmla="*/ 74 w 74"/>
                  <a:gd name="T9" fmla="*/ 4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3">
                    <a:moveTo>
                      <a:pt x="74" y="40"/>
                    </a:moveTo>
                    <a:lnTo>
                      <a:pt x="40" y="0"/>
                    </a:lnTo>
                    <a:lnTo>
                      <a:pt x="0" y="40"/>
                    </a:lnTo>
                    <a:lnTo>
                      <a:pt x="33" y="73"/>
                    </a:lnTo>
                    <a:lnTo>
                      <a:pt x="74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89" name="Freeform 10">
                <a:extLst>
                  <a:ext uri="{FF2B5EF4-FFF2-40B4-BE49-F238E27FC236}">
                    <a16:creationId xmlns:a16="http://schemas.microsoft.com/office/drawing/2014/main" id="{2111D2CB-1A48-4187-8F0B-E6F1DDC5C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94216" y="3683369"/>
                <a:ext cx="141190" cy="152638"/>
              </a:xfrm>
              <a:custGeom>
                <a:avLst/>
                <a:gdLst>
                  <a:gd name="T0" fmla="*/ 74 w 74"/>
                  <a:gd name="T1" fmla="*/ 33 h 80"/>
                  <a:gd name="T2" fmla="*/ 27 w 74"/>
                  <a:gd name="T3" fmla="*/ 0 h 80"/>
                  <a:gd name="T4" fmla="*/ 0 w 74"/>
                  <a:gd name="T5" fmla="*/ 47 h 80"/>
                  <a:gd name="T6" fmla="*/ 40 w 74"/>
                  <a:gd name="T7" fmla="*/ 80 h 80"/>
                  <a:gd name="T8" fmla="*/ 74 w 74"/>
                  <a:gd name="T9" fmla="*/ 3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80">
                    <a:moveTo>
                      <a:pt x="74" y="33"/>
                    </a:moveTo>
                    <a:lnTo>
                      <a:pt x="27" y="0"/>
                    </a:lnTo>
                    <a:lnTo>
                      <a:pt x="0" y="47"/>
                    </a:lnTo>
                    <a:lnTo>
                      <a:pt x="40" y="80"/>
                    </a:lnTo>
                    <a:lnTo>
                      <a:pt x="74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0" name="Freeform 11">
                <a:extLst>
                  <a:ext uri="{FF2B5EF4-FFF2-40B4-BE49-F238E27FC236}">
                    <a16:creationId xmlns:a16="http://schemas.microsoft.com/office/drawing/2014/main" id="{13CC6D64-91C2-481B-A6D1-0D143587F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8290" y="3925680"/>
                <a:ext cx="139282" cy="139282"/>
              </a:xfrm>
              <a:custGeom>
                <a:avLst/>
                <a:gdLst>
                  <a:gd name="T0" fmla="*/ 73 w 73"/>
                  <a:gd name="T1" fmla="*/ 20 h 73"/>
                  <a:gd name="T2" fmla="*/ 20 w 73"/>
                  <a:gd name="T3" fmla="*/ 0 h 73"/>
                  <a:gd name="T4" fmla="*/ 0 w 73"/>
                  <a:gd name="T5" fmla="*/ 53 h 73"/>
                  <a:gd name="T6" fmla="*/ 46 w 73"/>
                  <a:gd name="T7" fmla="*/ 73 h 73"/>
                  <a:gd name="T8" fmla="*/ 73 w 7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3">
                    <a:moveTo>
                      <a:pt x="73" y="20"/>
                    </a:moveTo>
                    <a:lnTo>
                      <a:pt x="20" y="0"/>
                    </a:lnTo>
                    <a:lnTo>
                      <a:pt x="0" y="53"/>
                    </a:lnTo>
                    <a:lnTo>
                      <a:pt x="46" y="73"/>
                    </a:lnTo>
                    <a:lnTo>
                      <a:pt x="7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1" name="Freeform 12">
                <a:extLst>
                  <a:ext uri="{FF2B5EF4-FFF2-40B4-BE49-F238E27FC236}">
                    <a16:creationId xmlns:a16="http://schemas.microsoft.com/office/drawing/2014/main" id="{DD1EF6BD-9906-44E2-BAF9-DECA676DC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248" y="5415806"/>
                <a:ext cx="141190" cy="141190"/>
              </a:xfrm>
              <a:custGeom>
                <a:avLst/>
                <a:gdLst>
                  <a:gd name="T0" fmla="*/ 0 w 74"/>
                  <a:gd name="T1" fmla="*/ 40 h 74"/>
                  <a:gd name="T2" fmla="*/ 34 w 74"/>
                  <a:gd name="T3" fmla="*/ 74 h 74"/>
                  <a:gd name="T4" fmla="*/ 74 w 74"/>
                  <a:gd name="T5" fmla="*/ 34 h 74"/>
                  <a:gd name="T6" fmla="*/ 40 w 74"/>
                  <a:gd name="T7" fmla="*/ 0 h 74"/>
                  <a:gd name="T8" fmla="*/ 0 w 74"/>
                  <a:gd name="T9" fmla="*/ 4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0"/>
                    </a:moveTo>
                    <a:lnTo>
                      <a:pt x="34" y="74"/>
                    </a:lnTo>
                    <a:lnTo>
                      <a:pt x="74" y="34"/>
                    </a:lnTo>
                    <a:lnTo>
                      <a:pt x="40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2" name="Freeform 13">
                <a:extLst>
                  <a:ext uri="{FF2B5EF4-FFF2-40B4-BE49-F238E27FC236}">
                    <a16:creationId xmlns:a16="http://schemas.microsoft.com/office/drawing/2014/main" id="{F08785FA-7B0F-4213-B5FF-BCF746AEE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4242" y="5211653"/>
                <a:ext cx="141190" cy="141190"/>
              </a:xfrm>
              <a:custGeom>
                <a:avLst/>
                <a:gdLst>
                  <a:gd name="T0" fmla="*/ 0 w 74"/>
                  <a:gd name="T1" fmla="*/ 47 h 74"/>
                  <a:gd name="T2" fmla="*/ 47 w 74"/>
                  <a:gd name="T3" fmla="*/ 74 h 74"/>
                  <a:gd name="T4" fmla="*/ 74 w 74"/>
                  <a:gd name="T5" fmla="*/ 27 h 74"/>
                  <a:gd name="T6" fmla="*/ 33 w 74"/>
                  <a:gd name="T7" fmla="*/ 0 h 74"/>
                  <a:gd name="T8" fmla="*/ 0 w 74"/>
                  <a:gd name="T9" fmla="*/ 4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74">
                    <a:moveTo>
                      <a:pt x="0" y="47"/>
                    </a:moveTo>
                    <a:lnTo>
                      <a:pt x="47" y="74"/>
                    </a:lnTo>
                    <a:lnTo>
                      <a:pt x="74" y="27"/>
                    </a:lnTo>
                    <a:lnTo>
                      <a:pt x="33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  <p:sp>
            <p:nvSpPr>
              <p:cNvPr id="93" name="Freeform 14">
                <a:extLst>
                  <a:ext uri="{FF2B5EF4-FFF2-40B4-BE49-F238E27FC236}">
                    <a16:creationId xmlns:a16="http://schemas.microsoft.com/office/drawing/2014/main" id="{9F45C44D-616A-4AD8-8494-9C48523B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2075" y="4969341"/>
                <a:ext cx="139282" cy="141190"/>
              </a:xfrm>
              <a:custGeom>
                <a:avLst/>
                <a:gdLst>
                  <a:gd name="T0" fmla="*/ 0 w 73"/>
                  <a:gd name="T1" fmla="*/ 54 h 74"/>
                  <a:gd name="T2" fmla="*/ 53 w 73"/>
                  <a:gd name="T3" fmla="*/ 74 h 74"/>
                  <a:gd name="T4" fmla="*/ 73 w 73"/>
                  <a:gd name="T5" fmla="*/ 20 h 74"/>
                  <a:gd name="T6" fmla="*/ 27 w 73"/>
                  <a:gd name="T7" fmla="*/ 0 h 74"/>
                  <a:gd name="T8" fmla="*/ 0 w 73"/>
                  <a:gd name="T9" fmla="*/ 5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4">
                    <a:moveTo>
                      <a:pt x="0" y="54"/>
                    </a:moveTo>
                    <a:lnTo>
                      <a:pt x="53" y="74"/>
                    </a:lnTo>
                    <a:lnTo>
                      <a:pt x="73" y="20"/>
                    </a:lnTo>
                    <a:lnTo>
                      <a:pt x="27" y="0"/>
                    </a:lnTo>
                    <a:lnTo>
                      <a:pt x="0" y="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/>
                  <a:ea typeface="+mn-ea"/>
                  <a:cs typeface="+mn-cs"/>
                </a:endParaRP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1C72DE3-DDA5-4C28-ACB2-1B9CBA09893D}"/>
                </a:ext>
              </a:extLst>
            </p:cNvPr>
            <p:cNvSpPr txBox="1"/>
            <p:nvPr userDrawn="1"/>
          </p:nvSpPr>
          <p:spPr>
            <a:xfrm>
              <a:off x="-2432029" y="2562642"/>
              <a:ext cx="1400362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ranklin Gothic Medium" panose="020B0603020102020204" pitchFamily="34" charset="0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9007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3876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0779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6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63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6EF3822-D984-416A-86BD-A03B323EBBBC}"/>
              </a:ext>
            </a:extLst>
          </p:cNvPr>
          <p:cNvCxnSpPr>
            <a:cxnSpLocks/>
          </p:cNvCxnSpPr>
          <p:nvPr/>
        </p:nvCxnSpPr>
        <p:spPr>
          <a:xfrm>
            <a:off x="6043749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19DCD2C-2B9A-46E4-AC9C-FFD2D5A9DD63}"/>
              </a:ext>
            </a:extLst>
          </p:cNvPr>
          <p:cNvCxnSpPr>
            <a:cxnSpLocks/>
          </p:cNvCxnSpPr>
          <p:nvPr userDrawn="1"/>
        </p:nvCxnSpPr>
        <p:spPr>
          <a:xfrm>
            <a:off x="9096103" y="172534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87FE059-4003-4C69-B49D-0E7617017D52}"/>
              </a:ext>
            </a:extLst>
          </p:cNvPr>
          <p:cNvCxnSpPr>
            <a:cxnSpLocks/>
          </p:cNvCxnSpPr>
          <p:nvPr userDrawn="1"/>
        </p:nvCxnSpPr>
        <p:spPr>
          <a:xfrm>
            <a:off x="3030584" y="1515291"/>
            <a:ext cx="0" cy="510757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 Placeholder 94">
            <a:extLst>
              <a:ext uri="{FF2B5EF4-FFF2-40B4-BE49-F238E27FC236}">
                <a16:creationId xmlns:a16="http://schemas.microsoft.com/office/drawing/2014/main" id="{C53643E9-5F8D-46BE-A126-FFE34E0E89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0119" y="3429000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4">
            <a:extLst>
              <a:ext uri="{FF2B5EF4-FFF2-40B4-BE49-F238E27FC236}">
                <a16:creationId xmlns:a16="http://schemas.microsoft.com/office/drawing/2014/main" id="{1AB0D029-E85D-4DE7-81FB-B0FE1A5035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47323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94">
            <a:extLst>
              <a:ext uri="{FF2B5EF4-FFF2-40B4-BE49-F238E27FC236}">
                <a16:creationId xmlns:a16="http://schemas.microsoft.com/office/drawing/2014/main" id="{BC78EE36-BEE3-4F5A-AAEE-8E09692DA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9938" y="3411402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4">
            <a:extLst>
              <a:ext uri="{FF2B5EF4-FFF2-40B4-BE49-F238E27FC236}">
                <a16:creationId xmlns:a16="http://schemas.microsoft.com/office/drawing/2014/main" id="{2E64C6EB-587A-430C-8260-81DF6DE67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24845" y="3428819"/>
            <a:ext cx="2586582" cy="319405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564244D-E253-44D1-A69D-20365293B1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9279" y="1460871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4" name="Picture Placeholder 3">
            <a:extLst>
              <a:ext uri="{FF2B5EF4-FFF2-40B4-BE49-F238E27FC236}">
                <a16:creationId xmlns:a16="http://schemas.microsoft.com/office/drawing/2014/main" id="{9990F5C4-0DB7-4DCC-B261-C7C461F7FD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6483" y="1460870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9" name="Picture Placeholder 3">
            <a:extLst>
              <a:ext uri="{FF2B5EF4-FFF2-40B4-BE49-F238E27FC236}">
                <a16:creationId xmlns:a16="http://schemas.microsoft.com/office/drawing/2014/main" id="{0ABB9080-C6AF-4A32-ADEC-98D75A4BF5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9098" y="1460869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0" name="Picture Placeholder 3">
            <a:extLst>
              <a:ext uri="{FF2B5EF4-FFF2-40B4-BE49-F238E27FC236}">
                <a16:creationId xmlns:a16="http://schemas.microsoft.com/office/drawing/2014/main" id="{E0DEA31E-CE03-49AC-A5E2-2FDAC9E5312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314005" y="1460868"/>
            <a:ext cx="2608263" cy="168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71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56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9235" y="3752849"/>
            <a:ext cx="6132095" cy="1130245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09235" y="4975170"/>
            <a:ext cx="6132095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610B7-66A0-4081-BD20-FABE5A57AC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15350" y="552450"/>
            <a:ext cx="2825750" cy="3108325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180887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45080" y="594360"/>
            <a:ext cx="3170238" cy="1904048"/>
          </a:xfrm>
        </p:spPr>
        <p:txBody>
          <a:bodyPr tIns="91440" anchor="ctr" anchorCtr="0">
            <a:normAutofit/>
          </a:bodyPr>
          <a:lstStyle>
            <a:lvl1pPr marL="0" indent="0">
              <a:lnSpc>
                <a:spcPct val="80000"/>
              </a:lnSpc>
              <a:buNone/>
              <a:defRPr sz="3600" b="1">
                <a:solidFill>
                  <a:srgbClr val="9394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Department</a:t>
            </a:r>
          </a:p>
          <a:p>
            <a:pPr lvl="0"/>
            <a:r>
              <a:rPr lang="en-US" dirty="0"/>
              <a:t>Name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535904" y="1880353"/>
            <a:ext cx="6132095" cy="23876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400">
                <a:latin typeface="Rockwell" panose="020606030202050204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535904" y="4360028"/>
            <a:ext cx="6132095" cy="1655762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930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9698" y="5323114"/>
            <a:ext cx="5122816" cy="1325880"/>
          </a:xfrm>
        </p:spPr>
        <p:txBody>
          <a:bodyPr tIns="91440" anchor="ctr" anchorCtr="0">
            <a:normAutofit/>
          </a:bodyPr>
          <a:lstStyle>
            <a:lvl1pPr marL="0" indent="0" algn="ctr">
              <a:lnSpc>
                <a:spcPct val="80000"/>
              </a:lnSpc>
              <a:buNone/>
              <a:defRPr sz="3600" b="1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7722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ECAD750B-BB33-4261-B211-5EDCD65FFC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80960" y="5323114"/>
            <a:ext cx="4271554" cy="1325880"/>
          </a:xfrm>
        </p:spPr>
        <p:txBody>
          <a:bodyPr tIns="182880" anchor="ctr" anchorCtr="0">
            <a:normAutofit/>
          </a:bodyPr>
          <a:lstStyle>
            <a:lvl1pPr marL="0" indent="0" algn="ctr">
              <a:lnSpc>
                <a:spcPct val="60000"/>
              </a:lnSpc>
              <a:buNone/>
              <a:defRPr sz="3200" b="0" kern="1900" spc="9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2pPr>
            <a:lvl3pPr marL="9144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3pPr>
            <a:lvl4pPr marL="13716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4pPr>
            <a:lvl5pPr marL="1828800" indent="0">
              <a:buNone/>
              <a:defRPr b="0">
                <a:solidFill>
                  <a:srgbClr val="939498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0"/>
            <a:r>
              <a:rPr lang="en-US" dirty="0"/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46CA73-D5EA-4613-9DF9-59758CAB62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76012" y="3082837"/>
            <a:ext cx="4689565" cy="645669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3600"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Click to edit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0C314BE-2834-4CDD-A742-65A09F74CA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33657" y="3770911"/>
            <a:ext cx="3918857" cy="341413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2726EA-D648-4B10-8F51-407BE66A2D5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126764" y="209006"/>
            <a:ext cx="2825750" cy="2873831"/>
          </a:xfrm>
          <a:solidFill>
            <a:schemeClr val="bg2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txBody>
          <a:bodyPr anchor="t" anchorCtr="1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9180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99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694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40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1790" y="1536867"/>
            <a:ext cx="11097126" cy="4948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97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790" y="132348"/>
            <a:ext cx="10515600" cy="107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790" y="1536867"/>
            <a:ext cx="11097126" cy="4948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0">
            <a:extLst>
              <a:ext uri="{FF2B5EF4-FFF2-40B4-BE49-F238E27FC236}">
                <a16:creationId xmlns:a16="http://schemas.microsoft.com/office/drawing/2014/main" id="{FDB50B5E-EE9B-4A2A-99CF-0724E08263D9}"/>
              </a:ext>
            </a:extLst>
          </p:cNvPr>
          <p:cNvSpPr txBox="1">
            <a:spLocks/>
          </p:cNvSpPr>
          <p:nvPr userDrawn="1"/>
        </p:nvSpPr>
        <p:spPr>
          <a:xfrm>
            <a:off x="11632569" y="6645236"/>
            <a:ext cx="559431" cy="2127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00">
                <a:solidFill>
                  <a:schemeClr val="bg1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F909AD6-6206-4C88-988C-1D96EB303AB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2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2" r:id="rId3"/>
    <p:sldLayoutId id="2147483660" r:id="rId4"/>
    <p:sldLayoutId id="2147483661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  <p:sldLayoutId id="2147483662" r:id="rId12"/>
    <p:sldLayoutId id="2147483663" r:id="rId13"/>
    <p:sldLayoutId id="2147483659" r:id="rId14"/>
    <p:sldLayoutId id="2147483664" r:id="rId15"/>
    <p:sldLayoutId id="2147483665" r:id="rId16"/>
    <p:sldLayoutId id="21474836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D9FDB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0B8ED7-A526-43EC-A7EB-52C2BDF946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Production Scheduling Optimization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F88F55E-FA5B-4528-8F6C-1B5CAB6D55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5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1CC6-921C-1BFB-89E7-A972219EF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Problem Statement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E28AFAA-248D-629C-F3F1-2BD0C7B03BDD}"/>
              </a:ext>
            </a:extLst>
          </p:cNvPr>
          <p:cNvSpPr/>
          <p:nvPr/>
        </p:nvSpPr>
        <p:spPr>
          <a:xfrm>
            <a:off x="681790" y="5197152"/>
            <a:ext cx="10716537" cy="1528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What to produce?</a:t>
            </a:r>
          </a:p>
          <a:p>
            <a:pPr algn="ctr"/>
            <a:r>
              <a:rPr lang="en-IN" dirty="0"/>
              <a:t>When to produce?</a:t>
            </a:r>
          </a:p>
          <a:p>
            <a:pPr algn="ctr"/>
            <a:r>
              <a:rPr lang="en-IN" dirty="0">
                <a:solidFill>
                  <a:srgbClr val="FFFFFF"/>
                </a:solidFill>
              </a:rPr>
              <a:t>How much to produce?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454CAF0-4E2F-BAFA-740A-E949BA631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256892"/>
              </p:ext>
            </p:extLst>
          </p:nvPr>
        </p:nvGraphicFramePr>
        <p:xfrm>
          <a:off x="681790" y="3306391"/>
          <a:ext cx="10716537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864">
                  <a:extLst>
                    <a:ext uri="{9D8B030D-6E8A-4147-A177-3AD203B41FA5}">
                      <a16:colId xmlns:a16="http://schemas.microsoft.com/office/drawing/2014/main" val="3468515879"/>
                    </a:ext>
                  </a:extLst>
                </a:gridCol>
                <a:gridCol w="3568824">
                  <a:extLst>
                    <a:ext uri="{9D8B030D-6E8A-4147-A177-3AD203B41FA5}">
                      <a16:colId xmlns:a16="http://schemas.microsoft.com/office/drawing/2014/main" val="1832924470"/>
                    </a:ext>
                  </a:extLst>
                </a:gridCol>
                <a:gridCol w="3159849">
                  <a:extLst>
                    <a:ext uri="{9D8B030D-6E8A-4147-A177-3AD203B41FA5}">
                      <a16:colId xmlns:a16="http://schemas.microsoft.com/office/drawing/2014/main" val="35939561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Inventory 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53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Increase in frequency of changeover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56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Decrease in frequency of changeover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Decrease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Increase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01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From-To product combination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Increase/decrease based on product combination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26105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1F638F08-9675-C504-BD13-5BD5B60C673F}"/>
              </a:ext>
            </a:extLst>
          </p:cNvPr>
          <p:cNvGrpSpPr/>
          <p:nvPr/>
        </p:nvGrpSpPr>
        <p:grpSpPr>
          <a:xfrm>
            <a:off x="710210" y="1323132"/>
            <a:ext cx="10875145" cy="1965005"/>
            <a:chOff x="710210" y="1323132"/>
            <a:chExt cx="10875145" cy="196500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6BBF1E9-F6C1-7A76-4EA4-D0D7C79E8444}"/>
                </a:ext>
              </a:extLst>
            </p:cNvPr>
            <p:cNvCxnSpPr>
              <a:cxnSpLocks/>
            </p:cNvCxnSpPr>
            <p:nvPr/>
          </p:nvCxnSpPr>
          <p:spPr>
            <a:xfrm>
              <a:off x="710210" y="1919209"/>
              <a:ext cx="1087514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1C59337-E26B-4306-F081-260C04AD5632}"/>
                </a:ext>
              </a:extLst>
            </p:cNvPr>
            <p:cNvCxnSpPr>
              <a:cxnSpLocks/>
            </p:cNvCxnSpPr>
            <p:nvPr/>
          </p:nvCxnSpPr>
          <p:spPr>
            <a:xfrm>
              <a:off x="1926452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BF61F2-1BF9-E809-4E64-FB1E446F7971}"/>
                </a:ext>
              </a:extLst>
            </p:cNvPr>
            <p:cNvCxnSpPr>
              <a:cxnSpLocks/>
            </p:cNvCxnSpPr>
            <p:nvPr/>
          </p:nvCxnSpPr>
          <p:spPr>
            <a:xfrm>
              <a:off x="3113693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85419BE-0571-77AA-D999-65F2468F0421}"/>
                </a:ext>
              </a:extLst>
            </p:cNvPr>
            <p:cNvCxnSpPr>
              <a:cxnSpLocks/>
            </p:cNvCxnSpPr>
            <p:nvPr/>
          </p:nvCxnSpPr>
          <p:spPr>
            <a:xfrm>
              <a:off x="4300934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EC390E3-A01B-B169-582F-B40CE26FDF0F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75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A9ECB5E-3ED6-DC40-B5C5-752F55AA4B0D}"/>
                </a:ext>
              </a:extLst>
            </p:cNvPr>
            <p:cNvCxnSpPr>
              <a:cxnSpLocks/>
            </p:cNvCxnSpPr>
            <p:nvPr/>
          </p:nvCxnSpPr>
          <p:spPr>
            <a:xfrm>
              <a:off x="6675415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3AA326-1A4B-9137-BDEB-1FBE4F192676}"/>
                </a:ext>
              </a:extLst>
            </p:cNvPr>
            <p:cNvCxnSpPr>
              <a:cxnSpLocks/>
            </p:cNvCxnSpPr>
            <p:nvPr/>
          </p:nvCxnSpPr>
          <p:spPr>
            <a:xfrm>
              <a:off x="10472689" y="1740176"/>
              <a:ext cx="0" cy="118872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516ECD-430F-4446-5FE9-FF0D0E4B7F72}"/>
                </a:ext>
              </a:extLst>
            </p:cNvPr>
            <p:cNvSpPr/>
            <p:nvPr/>
          </p:nvSpPr>
          <p:spPr>
            <a:xfrm>
              <a:off x="1100826" y="2109843"/>
              <a:ext cx="640080" cy="548640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P1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0F28FD2-C3B2-B319-11B0-A66A7916BF5E}"/>
                </a:ext>
              </a:extLst>
            </p:cNvPr>
            <p:cNvSpPr/>
            <p:nvPr/>
          </p:nvSpPr>
          <p:spPr>
            <a:xfrm>
              <a:off x="3462287" y="2109843"/>
              <a:ext cx="640080" cy="5486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P3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5324880-CA9B-A947-6FB4-AF6E07523AF3}"/>
                </a:ext>
              </a:extLst>
            </p:cNvPr>
            <p:cNvSpPr/>
            <p:nvPr/>
          </p:nvSpPr>
          <p:spPr>
            <a:xfrm>
              <a:off x="2281557" y="2109843"/>
              <a:ext cx="640080" cy="54864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P2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0B18543-8C63-A830-FA1A-BE166BC6CA73}"/>
                </a:ext>
              </a:extLst>
            </p:cNvPr>
            <p:cNvSpPr/>
            <p:nvPr/>
          </p:nvSpPr>
          <p:spPr>
            <a:xfrm>
              <a:off x="5823747" y="2109843"/>
              <a:ext cx="640080" cy="54864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P3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C7DFA63-9DA5-6086-2197-BAD7B40A9D40}"/>
                </a:ext>
              </a:extLst>
            </p:cNvPr>
            <p:cNvSpPr/>
            <p:nvPr/>
          </p:nvSpPr>
          <p:spPr>
            <a:xfrm>
              <a:off x="4643017" y="2109843"/>
              <a:ext cx="640080" cy="548640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P4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5541E49-A8A2-4AD0-5589-B5F4F4B41E60}"/>
                </a:ext>
              </a:extLst>
            </p:cNvPr>
            <p:cNvSpPr/>
            <p:nvPr/>
          </p:nvSpPr>
          <p:spPr>
            <a:xfrm>
              <a:off x="10758253" y="2095283"/>
              <a:ext cx="640080" cy="54864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P2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D2B3B2-AADE-B4BC-DC03-BBE93DDB92B5}"/>
                    </a:ext>
                  </a:extLst>
                </p:cNvPr>
                <p:cNvSpPr txBox="1"/>
                <p:nvPr/>
              </p:nvSpPr>
              <p:spPr>
                <a:xfrm>
                  <a:off x="1520301" y="2824145"/>
                  <a:ext cx="812301" cy="46399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D2B3B2-AADE-B4BC-DC03-BBE93DDB92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301" y="2824145"/>
                  <a:ext cx="812301" cy="46399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FE8D0EB-B52C-4CA3-E8C1-954B347E669B}"/>
                    </a:ext>
                  </a:extLst>
                </p:cNvPr>
                <p:cNvSpPr txBox="1"/>
                <p:nvPr/>
              </p:nvSpPr>
              <p:spPr>
                <a:xfrm>
                  <a:off x="2734176" y="2797511"/>
                  <a:ext cx="812301" cy="46399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9FE8D0EB-B52C-4CA3-E8C1-954B347E66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4176" y="2797511"/>
                  <a:ext cx="812301" cy="46399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3DF234-2843-33DD-6B5B-87A39FDC9BEA}"/>
                    </a:ext>
                  </a:extLst>
                </p:cNvPr>
                <p:cNvSpPr txBox="1"/>
                <p:nvPr/>
              </p:nvSpPr>
              <p:spPr>
                <a:xfrm>
                  <a:off x="3912539" y="2806390"/>
                  <a:ext cx="812301" cy="46399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34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3DF234-2843-33DD-6B5B-87A39FDC9B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2539" y="2806390"/>
                  <a:ext cx="812301" cy="4639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A84BA8-8AF3-CE0A-C8CA-6CEB994C95BF}"/>
                    </a:ext>
                  </a:extLst>
                </p:cNvPr>
                <p:cNvSpPr txBox="1"/>
                <p:nvPr/>
              </p:nvSpPr>
              <p:spPr>
                <a:xfrm>
                  <a:off x="5090902" y="2816889"/>
                  <a:ext cx="812301" cy="463992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𝐶𝑂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43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4A84BA8-8AF3-CE0A-C8CA-6CEB994C9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0902" y="2816889"/>
                  <a:ext cx="812301" cy="4639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4475E8-A031-0CB2-1BB4-515B86A95B8D}"/>
                    </a:ext>
                  </a:extLst>
                </p:cNvPr>
                <p:cNvSpPr txBox="1"/>
                <p:nvPr/>
              </p:nvSpPr>
              <p:spPr>
                <a:xfrm>
                  <a:off x="845744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A4475E8-A031-0CB2-1BB4-515B86A95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744" y="1323132"/>
                  <a:ext cx="953610" cy="44515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D9A445-219B-136C-0B54-418A5108138C}"/>
                    </a:ext>
                  </a:extLst>
                </p:cNvPr>
                <p:cNvSpPr txBox="1"/>
                <p:nvPr/>
              </p:nvSpPr>
              <p:spPr>
                <a:xfrm>
                  <a:off x="2057356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B9D9A445-219B-136C-0B54-418A51081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356" y="1323132"/>
                  <a:ext cx="953610" cy="44515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C225C1-1017-92B5-1F8D-1D0F28360152}"/>
                    </a:ext>
                  </a:extLst>
                </p:cNvPr>
                <p:cNvSpPr txBox="1"/>
                <p:nvPr/>
              </p:nvSpPr>
              <p:spPr>
                <a:xfrm>
                  <a:off x="3241530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7C225C1-1017-92B5-1F8D-1D0F28360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1530" y="1323132"/>
                  <a:ext cx="953610" cy="44515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B4DF34-164E-7394-7B09-EF53DE682627}"/>
                    </a:ext>
                  </a:extLst>
                </p:cNvPr>
                <p:cNvSpPr txBox="1"/>
                <p:nvPr/>
              </p:nvSpPr>
              <p:spPr>
                <a:xfrm>
                  <a:off x="4417749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B4DF34-164E-7394-7B09-EF53DE682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7749" y="1323132"/>
                  <a:ext cx="953610" cy="44515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6D3E9A-8819-FF51-E592-4C3DF6C1B05F}"/>
                    </a:ext>
                  </a:extLst>
                </p:cNvPr>
                <p:cNvSpPr txBox="1"/>
                <p:nvPr/>
              </p:nvSpPr>
              <p:spPr>
                <a:xfrm>
                  <a:off x="5624525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F6D3E9A-8819-FF51-E592-4C3DF6C1B0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4525" y="1323132"/>
                  <a:ext cx="953610" cy="44515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D81B7-224D-9CBD-EBFC-624A995578C0}"/>
                    </a:ext>
                  </a:extLst>
                </p:cNvPr>
                <p:cNvSpPr txBox="1"/>
                <p:nvPr/>
              </p:nvSpPr>
              <p:spPr>
                <a:xfrm>
                  <a:off x="10631745" y="1323132"/>
                  <a:ext cx="953610" cy="445150"/>
                </a:xfrm>
                <a:prstGeom prst="rect">
                  <a:avLst/>
                </a:prstGeom>
              </p:spPr>
              <p:txBody>
                <a:bodyPr vert="horz" wrap="none" lIns="0" tIns="0" rIns="0" bIns="0" rtlCol="0" anchor="ctr" anchorCtr="0">
                  <a:norm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60D81B7-224D-9CBD-EBFC-624A99557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745" y="1323132"/>
                  <a:ext cx="953610" cy="44515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389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2ED44-1E3F-9136-C589-218AEFB6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Scopes &amp;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D3389-0D87-C43A-1E31-AF863257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System Under Consideration: AL- CHEWY  PROCESSING LINE</a:t>
            </a:r>
          </a:p>
          <a:p>
            <a:r>
              <a:rPr lang="en-US" sz="2000" dirty="0"/>
              <a:t>Total 9 SKUs (main flavors: ALMOND,PEANUTS, FRT NUT, CHOC PRETZEL NUT, REESES, GOLDEN GRAHAMS)</a:t>
            </a:r>
          </a:p>
          <a:p>
            <a:r>
              <a:rPr lang="en-US" sz="2000" dirty="0"/>
              <a:t>MILP Model is developed with objective to minimize total cost</a:t>
            </a:r>
          </a:p>
          <a:p>
            <a:r>
              <a:rPr lang="en-US" sz="2000" dirty="0"/>
              <a:t>Total Cost = CO Cost + Inventory Holding Cost + Penalty Cost + Overflow Cost</a:t>
            </a:r>
          </a:p>
          <a:p>
            <a:r>
              <a:rPr lang="en-US" sz="2000" dirty="0"/>
              <a:t>CO Cost = CO Time(day) * Line Rate (EA/day) * Product Cost * Profit Margin ($/unit $)</a:t>
            </a:r>
          </a:p>
          <a:p>
            <a:r>
              <a:rPr lang="en-US" sz="2000" dirty="0"/>
              <a:t>Inventory Holding Cost =  9% per year per unit $ of product * Excess Inventory * product cost</a:t>
            </a:r>
          </a:p>
          <a:p>
            <a:r>
              <a:rPr lang="en-US" sz="2000" dirty="0"/>
              <a:t>Penalty Cost = Profit Margin * Inventory Shortage</a:t>
            </a:r>
          </a:p>
          <a:p>
            <a:r>
              <a:rPr lang="en-US" sz="2000" dirty="0"/>
              <a:t>Overflow Cost = Profit Margin * Excess Inventory above Max DOS</a:t>
            </a:r>
          </a:p>
          <a:p>
            <a:r>
              <a:rPr lang="en-US" sz="2000" dirty="0"/>
              <a:t>Cost of single product = 1$</a:t>
            </a:r>
          </a:p>
          <a:p>
            <a:r>
              <a:rPr lang="en-US" sz="2000" dirty="0"/>
              <a:t>Excess Inventory = Current Inventory – Safety Stock</a:t>
            </a:r>
          </a:p>
          <a:p>
            <a:r>
              <a:rPr lang="en-US" sz="2000" dirty="0"/>
              <a:t>Inventory Shortage = Safety Stock – Current Inventory</a:t>
            </a:r>
          </a:p>
          <a:p>
            <a:r>
              <a:rPr lang="en-US" sz="2000" dirty="0"/>
              <a:t>Considering product will run at least a day if it starts running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014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EE436-B4E1-42A3-F3BF-985BD078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Follow 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7ED0E8-82FF-950A-8CD1-75C648B19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971" y="1702440"/>
            <a:ext cx="11364058" cy="4260210"/>
          </a:xfrm>
        </p:spPr>
      </p:pic>
    </p:spTree>
    <p:extLst>
      <p:ext uri="{BB962C8B-B14F-4D97-AF65-F5344CB8AC3E}">
        <p14:creationId xmlns:p14="http://schemas.microsoft.com/office/powerpoint/2010/main" val="377841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34B77-97DF-9610-D05A-085070BE3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Parameters &amp; Decision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693A4D-9ECD-E929-C09D-9671D6BAB2BB}"/>
                  </a:ext>
                </a:extLst>
              </p:cNvPr>
              <p:cNvSpPr txBox="1"/>
              <p:nvPr/>
            </p:nvSpPr>
            <p:spPr>
              <a:xfrm>
                <a:off x="508246" y="1330037"/>
                <a:ext cx="5786021" cy="5520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600" b="1" u="sng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Set: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𝑆𝑒𝑡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𝑝𝑟𝑜𝑑𝑢𝑐𝑡𝑠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𝑆𝑒𝑡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𝑡𝑖𝑚𝑒𝑓𝑟𝑎𝑚𝑒𝑠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600" b="1" u="sng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Parameters: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𝐶𝑂𝑇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𝐶h𝑎𝑛𝑔𝑒𝑜𝑣𝑒𝑟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𝑏𝑒𝑡𝑤𝑒𝑒𝑛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𝑆𝑎𝑓𝑒𝑡𝑦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𝑠𝑡𝑜𝑐𝑘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𝑡𝑖𝑙𝑙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𝑖𝑛𝑡𝑒𝑟𝑣𝑎𝑙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𝐿𝑅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𝐿𝑖𝑛𝑒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𝑅𝑎𝑡𝑒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𝐵𝐼𝑁𝑉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𝐵𝑒𝑔𝑖𝑛𝑖𝑛𝑔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𝑃𝐶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𝑃𝑒𝑛𝑎𝑙𝑡𝑦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𝑐𝑜𝑠𝑡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𝑛𝑜𝑡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𝑚𝑒𝑒𝑡𝑖𝑛𝑔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𝑙𝑒𝑣𝑒𝑙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𝐼𝐻𝐶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h𝑜𝑙𝑑𝑖𝑛𝑔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𝑐𝑜𝑠𝑡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𝑢𝑛𝑖𝑡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𝑢𝑛𝑖𝑡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𝑃𝑀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𝑃𝑟𝑜𝑓𝑖𝑡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𝑚𝑎𝑟𝑔𝑖𝑛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𝑤h𝑒𝑟𝑒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693A4D-9ECD-E929-C09D-9671D6BA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46" y="1330037"/>
                <a:ext cx="5786021" cy="5520357"/>
              </a:xfrm>
              <a:prstGeom prst="rect">
                <a:avLst/>
              </a:prstGeom>
              <a:blipFill>
                <a:blip r:embed="rId2"/>
                <a:stretch>
                  <a:fillRect l="-526" t="-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5C69F8-FC27-1E0C-6524-68619F9A87EF}"/>
                  </a:ext>
                </a:extLst>
              </p:cNvPr>
              <p:cNvSpPr txBox="1"/>
              <p:nvPr/>
            </p:nvSpPr>
            <p:spPr>
              <a:xfrm>
                <a:off x="6587229" y="1855640"/>
                <a:ext cx="5273338" cy="3840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600" b="1" u="sng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Decision Variables:</a:t>
                </a:r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𝑝𝑟𝑜𝑑𝑢𝑐𝑒𝑑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𝑑𝑢𝑟𝑖𝑛𝑔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𝑖𝑛𝑡𝑒𝑟𝑣𝑎𝑙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𝑒𝑙𝑠𝑒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0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𝑝𝑞𝑡</m:t>
                          </m:r>
                        </m:sub>
                      </m:sSub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𝑐h𝑎𝑛𝑔𝑒𝑑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𝑜𝑣𝑒𝑟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𝑡𝑜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𝑎𝑓𝑡𝑒𝑟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𝑖𝑛𝑡𝑒𝑟𝑣𝑎𝑙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600" b="1" u="sng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Auxiliary Variables:</a:t>
                </a:r>
                <a:endParaRPr lang="en-IN" sz="1600" u="sng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𝐸𝑥𝑐𝑒𝑠𝑠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𝑝𝑟𝑜𝑑𝑢𝑐𝑒𝑑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𝑎𝑏𝑜𝑣𝑒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𝑡𝑎𝑟𝑔𝑒𝑡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𝑙𝑒𝑣𝑒𝑙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𝑎𝑓𝑡𝑒𝑟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𝐺𝑎𝑝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𝑟𝑒𝑞𝑢𝑖𝑟𝑒𝑑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𝑙𝑒𝑣𝑒𝑙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𝑐𝑢𝑟𝑟𝑒𝑛𝑡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60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𝑖𝑛𝑣𝑒𝑛𝑡𝑜𝑟𝑦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𝑙𝑒𝑣𝑒𝑙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𝑜𝑓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𝑝𝑟𝑜𝑑𝑢𝑐𝑡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𝑎𝑓𝑡𝑒𝑟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𝑡𝑖𝑚𝑒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m:oMathPara>
                </a14:m>
                <a:endParaRPr lang="en-IN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5C69F8-FC27-1E0C-6524-68619F9A8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229" y="1855640"/>
                <a:ext cx="5273338" cy="3840795"/>
              </a:xfrm>
              <a:prstGeom prst="rect">
                <a:avLst/>
              </a:prstGeom>
              <a:blipFill>
                <a:blip r:embed="rId3"/>
                <a:stretch>
                  <a:fillRect l="-694" t="-4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80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66D5-EDD4-D8C5-0611-6422B1FD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MILP Problem Formulation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B8536F-1947-DE01-2FC0-754DBC3CA69A}"/>
              </a:ext>
            </a:extLst>
          </p:cNvPr>
          <p:cNvGrpSpPr/>
          <p:nvPr/>
        </p:nvGrpSpPr>
        <p:grpSpPr>
          <a:xfrm>
            <a:off x="399495" y="1315847"/>
            <a:ext cx="11532093" cy="1859563"/>
            <a:chOff x="399495" y="1351932"/>
            <a:chExt cx="11532093" cy="18595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B66E48-4AA6-98A7-B8A0-A0951A0924D8}"/>
                    </a:ext>
                  </a:extLst>
                </p:cNvPr>
                <p:cNvSpPr txBox="1"/>
                <p:nvPr/>
              </p:nvSpPr>
              <p:spPr>
                <a:xfrm>
                  <a:off x="399495" y="1351932"/>
                  <a:ext cx="11532093" cy="12292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IN" sz="1600" b="1" u="sng" dirty="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Objective Function (Minimize Total Cost): </a:t>
                  </a:r>
                  <a:endParaRPr lang="en-IN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IN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fName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𝑞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𝐶𝑂𝑇</m:t>
                                            </m:r>
                                          </m:e>
                                          <m:sub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𝑝𝑞</m:t>
                                            </m:r>
                                          </m:sub>
                                        </m:sSub>
                                        <m: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𝑝𝑞𝑡</m:t>
                                            </m:r>
                                          </m:sub>
                                        </m:sSub>
                                        <m: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𝐿𝑅</m:t>
                                            </m:r>
                                          </m:e>
                                          <m:sub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  <m:r>
                                          <a:rPr lang="en-IN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𝑃𝑀</m:t>
                                            </m:r>
                                          </m:e>
                                          <m:sub>
                                            <m:r>
                                              <a:rPr lang="en-IN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nary>
                                  </m:e>
                                </m:nary>
                              </m:e>
                            </m:nary>
                          </m:e>
                        </m:func>
                        <m:r>
                          <a:rPr lang="en-IN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IN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IN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  <m:sup/>
                              <m:e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𝐼𝐻𝐶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𝑝𝑡</m:t>
                                    </m:r>
                                  </m:sub>
                                  <m:sup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+</m:t>
                                    </m:r>
                                  </m:sup>
                                </m:sSubSup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𝑃𝐶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𝑝𝑡</m:t>
                                    </m:r>
                                  </m:sub>
                                  <m:sup>
                                    <m:r>
                                      <a:rPr lang="en-IN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IN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𝑂</m:t>
                                    </m:r>
                                    <m: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IN" sz="1600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Sup>
                                  <m:sSubSupPr>
                                    <m:ctrlP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IN" sz="1600" b="0" i="1" smtClean="0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𝑜𝑓</m:t>
                                    </m:r>
                                  </m:e>
                                  <m:sub>
                                    <m: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𝑝𝑡</m:t>
                                    </m:r>
                                  </m:sub>
                                  <m:sup>
                                    <m:r>
                                      <a:rPr lang="en-IN" sz="1600" i="1"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IN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IN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E8B66E48-4AA6-98A7-B8A0-A0951A0924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95" y="1351932"/>
                  <a:ext cx="11532093" cy="1229247"/>
                </a:xfrm>
                <a:prstGeom prst="rect">
                  <a:avLst/>
                </a:prstGeom>
                <a:blipFill>
                  <a:blip r:embed="rId2"/>
                  <a:stretch>
                    <a:fillRect l="-317" t="-1485"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6C66645-02AB-8FD5-81A0-F000F808ADE9}"/>
                </a:ext>
              </a:extLst>
            </p:cNvPr>
            <p:cNvSpPr/>
            <p:nvPr/>
          </p:nvSpPr>
          <p:spPr>
            <a:xfrm rot="16200000">
              <a:off x="4134235" y="1000414"/>
              <a:ext cx="262973" cy="3133819"/>
            </a:xfrm>
            <a:prstGeom prst="leftBrace">
              <a:avLst/>
            </a:prstGeom>
            <a:no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0A2CB1DB-3A5D-80AD-A052-E902B1B45CF8}"/>
                </a:ext>
              </a:extLst>
            </p:cNvPr>
            <p:cNvSpPr/>
            <p:nvPr/>
          </p:nvSpPr>
          <p:spPr>
            <a:xfrm rot="16200000">
              <a:off x="7923521" y="608318"/>
              <a:ext cx="262974" cy="3918010"/>
            </a:xfrm>
            <a:prstGeom prst="leftBrace">
              <a:avLst/>
            </a:prstGeom>
            <a:no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D5FE458-4B18-240C-4FBE-DB760712B70E}"/>
                </a:ext>
              </a:extLst>
            </p:cNvPr>
            <p:cNvSpPr/>
            <p:nvPr/>
          </p:nvSpPr>
          <p:spPr>
            <a:xfrm>
              <a:off x="2911875" y="2756514"/>
              <a:ext cx="2707692" cy="454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CO Cost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427C4C0-02E4-F4E1-65BA-1A4FEADB85B6}"/>
                </a:ext>
              </a:extLst>
            </p:cNvPr>
            <p:cNvSpPr/>
            <p:nvPr/>
          </p:nvSpPr>
          <p:spPr>
            <a:xfrm>
              <a:off x="6572435" y="2729952"/>
              <a:ext cx="2707692" cy="45498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Inventory Cost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89A54-AA7D-5086-0D87-7EE640B6BE51}"/>
                  </a:ext>
                </a:extLst>
              </p:cNvPr>
              <p:cNvSpPr txBox="1"/>
              <p:nvPr/>
            </p:nvSpPr>
            <p:spPr>
              <a:xfrm>
                <a:off x="257452" y="3313589"/>
                <a:ext cx="6054571" cy="3417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400" b="1" u="sng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Constraints: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Logical relationship among decision variables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∀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−(1)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 make constraint (1) linear,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≥ 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−1 ∀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∀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−−−−−−−−−−−−−−−−−−−−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(1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𝑝𝑞𝑡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 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+1</m:t>
                              </m:r>
                            </m:e>
                          </m:d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∀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𝑞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−−−−−−−−−−−−−−−−−−−−−−</m:t>
                      </m:r>
                      <m:r>
                        <a:rPr lang="en-IN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−(1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C89A54-AA7D-5086-0D87-7EE640B6B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52" y="3313589"/>
                <a:ext cx="6054571" cy="3417154"/>
              </a:xfrm>
              <a:prstGeom prst="rect">
                <a:avLst/>
              </a:prstGeom>
              <a:blipFill>
                <a:blip r:embed="rId3"/>
                <a:stretch>
                  <a:fillRect l="-302" t="-3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E768B-717F-11F4-A690-8027F4337189}"/>
                  </a:ext>
                </a:extLst>
              </p:cNvPr>
              <p:cNvSpPr txBox="1"/>
              <p:nvPr/>
            </p:nvSpPr>
            <p:spPr>
              <a:xfrm>
                <a:off x="6312023" y="3271417"/>
                <a:ext cx="5619565" cy="3564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 a given time period only single product can be run on a Line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𝑝𝑡</m:t>
                              </m:r>
                            </m:sub>
                          </m:sSub>
                        </m:e>
                      </m:nary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≤1∀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−−−−−−−−−−−−−−−−−−−−−−−(2)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IN" sz="14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Relationship among production, demand, inventory, excess inventory and inventory shortage</a:t>
                </a:r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𝑝𝑡</m:t>
                              </m:r>
                            </m:sub>
                          </m:s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𝐿𝑅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𝐵𝐼𝑁𝑉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N" sz="1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∀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−−−−−−−−−−−−−−−−−−−−−−−−−−−−−−−(3)</m:t>
                      </m:r>
                    </m:oMath>
                  </m:oMathPara>
                </a14:m>
                <a:endParaRPr lang="en-IN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N" sz="1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𝑝𝑡</m:t>
                              </m:r>
                            </m:sub>
                          </m:s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𝐿𝑅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nary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𝐵𝐼𝑁𝑉</m:t>
                          </m:r>
                        </m:e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𝐼𝑁</m:t>
                          </m:r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𝐶𝐴𝑃</m:t>
                              </m:r>
                            </m:sub>
                          </m:sSub>
                        </m:e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IN" sz="12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</m:e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 </m:t>
                      </m:r>
                      <m:sSubSup>
                        <m:sSubSupPr>
                          <m:ctrlP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𝑜𝑓</m:t>
                          </m:r>
                        </m:e>
                        <m:sub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𝑝𝑡</m:t>
                          </m:r>
                        </m:sub>
                        <m:sup>
                          <m:r>
                            <a:rPr lang="en-IN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∀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𝑡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12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−−−−−−−−−−−−−−−−−−−−−−−−−−−−−−−−−−−−−(4)</m:t>
                      </m:r>
                    </m:oMath>
                  </m:oMathPara>
                </a14:m>
                <a:endParaRPr lang="en-IN" sz="12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0E768B-717F-11F4-A690-8027F4337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023" y="3271417"/>
                <a:ext cx="5619565" cy="3564374"/>
              </a:xfrm>
              <a:prstGeom prst="rect">
                <a:avLst/>
              </a:prstGeom>
              <a:blipFill>
                <a:blip r:embed="rId4"/>
                <a:stretch>
                  <a:fillRect l="-325" t="-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029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82B21-C4FA-FE6A-73EE-36A55A4CE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Cost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7F03-376B-0962-1427-794B0834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8" y="1340527"/>
            <a:ext cx="11212497" cy="43767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000" b="1" dirty="0"/>
              <a:t>Assumptions:</a:t>
            </a:r>
          </a:p>
          <a:p>
            <a:r>
              <a:rPr lang="en-IN" sz="2000" dirty="0"/>
              <a:t>Average Line Rate: 1.5 M EA/day</a:t>
            </a:r>
          </a:p>
          <a:p>
            <a:r>
              <a:rPr lang="en-IN" sz="2000" dirty="0"/>
              <a:t>Average Profit Margin of products: 35%</a:t>
            </a:r>
          </a:p>
          <a:p>
            <a:r>
              <a:rPr lang="en-IN" sz="2000" dirty="0"/>
              <a:t>Beginning Inventory = Safety Stock</a:t>
            </a:r>
          </a:p>
          <a:p>
            <a:r>
              <a:rPr lang="en-IN" sz="2000" dirty="0"/>
              <a:t>Product Cost/EA = 1 $</a:t>
            </a:r>
          </a:p>
          <a:p>
            <a:r>
              <a:rPr lang="en-IN" sz="2000" dirty="0"/>
              <a:t>Interest Rate= 9%</a:t>
            </a:r>
          </a:p>
          <a:p>
            <a:pPr marL="0" indent="0">
              <a:buNone/>
            </a:pPr>
            <a:r>
              <a:rPr lang="en-IN" sz="2000" b="1" dirty="0"/>
              <a:t>If we observe 1 hr of changeover in a year,</a:t>
            </a:r>
          </a:p>
          <a:p>
            <a:r>
              <a:rPr lang="en-IN" sz="2000" dirty="0"/>
              <a:t>Amount of product loss = Line Rate * CO Time = 1.5 M*1/24 = 62,500 EA</a:t>
            </a:r>
          </a:p>
          <a:p>
            <a:r>
              <a:rPr lang="en-IN" sz="2000" dirty="0"/>
              <a:t>CO Cost= Amount of production loss * Product Cost * Profit Margin = 62,500*35% = $ 23,000</a:t>
            </a:r>
          </a:p>
          <a:p>
            <a:r>
              <a:rPr lang="en-IN" sz="2000" dirty="0"/>
              <a:t>Amount of inventory shortage = Line Rate * CO Time = 1.5 M*1/24 = 62,500 EA</a:t>
            </a:r>
          </a:p>
          <a:p>
            <a:r>
              <a:rPr lang="en-IN" sz="2000" dirty="0"/>
              <a:t>Penalty Cost = Amount of inventory shortage * Product Cost * Profit Margin= 62,500 *35% = $ 23,000</a:t>
            </a:r>
          </a:p>
          <a:p>
            <a:pPr marL="0" indent="0">
              <a:buNone/>
            </a:pPr>
            <a:r>
              <a:rPr lang="en-IN" sz="2000" b="1" dirty="0"/>
              <a:t>Similarly, if we did not observer CO, we could produce product during the time and hold it for a year,</a:t>
            </a:r>
          </a:p>
          <a:p>
            <a:r>
              <a:rPr lang="en-IN" sz="2000" dirty="0"/>
              <a:t>Excess Inventory above Safety Stock = Line Rate * CO Time = 1.5 M*1/24 = 62,500 EA</a:t>
            </a:r>
          </a:p>
          <a:p>
            <a:r>
              <a:rPr lang="en-IN" sz="2000" dirty="0"/>
              <a:t>Holding Cost = Excess Inventory above Safety Stock * product cost * Interest Rate = 62,500*1*9% = $ 4,300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3FDC3-A7AC-665D-AE72-418DABD5681B}"/>
              </a:ext>
            </a:extLst>
          </p:cNvPr>
          <p:cNvSpPr/>
          <p:nvPr/>
        </p:nvSpPr>
        <p:spPr>
          <a:xfrm>
            <a:off x="541538" y="5828145"/>
            <a:ext cx="11212496" cy="711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Penalty Cost and CO Cost are 5 times higher than Inventory Holding Cost</a:t>
            </a:r>
          </a:p>
        </p:txBody>
      </p:sp>
    </p:spTree>
    <p:extLst>
      <p:ext uri="{BB962C8B-B14F-4D97-AF65-F5344CB8AC3E}">
        <p14:creationId xmlns:p14="http://schemas.microsoft.com/office/powerpoint/2010/main" val="2125367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MI Corporate">
      <a:dk1>
        <a:sysClr val="windowText" lastClr="000000"/>
      </a:dk1>
      <a:lt1>
        <a:srgbClr val="FFFFFF"/>
      </a:lt1>
      <a:dk2>
        <a:srgbClr val="939598"/>
      </a:dk2>
      <a:lt2>
        <a:srgbClr val="B2B4B6"/>
      </a:lt2>
      <a:accent1>
        <a:srgbClr val="0054A6"/>
      </a:accent1>
      <a:accent2>
        <a:srgbClr val="0099D9"/>
      </a:accent2>
      <a:accent3>
        <a:srgbClr val="00ADB5"/>
      </a:accent3>
      <a:accent4>
        <a:srgbClr val="6CC04A"/>
      </a:accent4>
      <a:accent5>
        <a:srgbClr val="F7941D"/>
      </a:accent5>
      <a:accent6>
        <a:srgbClr val="939598"/>
      </a:accent6>
      <a:hlink>
        <a:srgbClr val="0563C1"/>
      </a:hlink>
      <a:folHlink>
        <a:srgbClr val="954F72"/>
      </a:folHlink>
    </a:clrScheme>
    <a:fontScheme name="Custom 1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 anchorCtr="0">
        <a:norm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PPT-template.pptx" id="{C11347E9-CBEE-4F30-84D1-C3F8ECCB1E11}" vid="{39303E52-4A12-4E17-BF94-E7A83EC2F96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haredContentType xmlns="Microsoft.SharePoint.Taxonomy.ContentTypeSync" SourceId="43ba04b7-a742-4691-b569-1022787fdd07" ContentTypeId="0x01" PreviousValue="false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6CFCAC8FF33243AF0A004E43C96EB1" ma:contentTypeVersion="15" ma:contentTypeDescription="Create a new document." ma:contentTypeScope="" ma:versionID="1f99c1ff5d41f5a885b35171dd04aa8d">
  <xsd:schema xmlns:xsd="http://www.w3.org/2001/XMLSchema" xmlns:xs="http://www.w3.org/2001/XMLSchema" xmlns:p="http://schemas.microsoft.com/office/2006/metadata/properties" xmlns:ns3="e9005967-648d-4476-be93-f7e9ad9e00ff" xmlns:ns4="c5fbeeb5-4b1f-4fa1-927c-f3423ca29ff4" targetNamespace="http://schemas.microsoft.com/office/2006/metadata/properties" ma:root="true" ma:fieldsID="40c0c7e00a9bf121a3da8705111ad683" ns3:_="" ns4:_="">
    <xsd:import namespace="e9005967-648d-4476-be93-f7e9ad9e00ff"/>
    <xsd:import namespace="c5fbeeb5-4b1f-4fa1-927c-f3423ca29f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05967-648d-4476-be93-f7e9ad9e00f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fbeeb5-4b1f-4fa1-927c-f3423ca29f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031A2E-5AE0-44B1-8FDC-45C0726894CF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D963659F-080F-4E5B-9B9E-2C9132BDD5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005967-648d-4476-be93-f7e9ad9e00ff"/>
    <ds:schemaRef ds:uri="c5fbeeb5-4b1f-4fa1-927c-f3423ca29f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2F22F2A-D276-46C7-B797-7D2B01C50F18}">
  <ds:schemaRefs>
    <ds:schemaRef ds:uri="http://schemas.openxmlformats.org/package/2006/metadata/core-properties"/>
    <ds:schemaRef ds:uri="http://purl.org/dc/elements/1.1/"/>
    <ds:schemaRef ds:uri="http://purl.org/dc/dcmitype/"/>
    <ds:schemaRef ds:uri="e9005967-648d-4476-be93-f7e9ad9e00ff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c5fbeeb5-4b1f-4fa1-927c-f3423ca29ff4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C4667086-C298-4B62-B4BA-A1BD875F9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1326</TotalTime>
  <Words>837</Words>
  <Application>Microsoft Office PowerPoint</Application>
  <PresentationFormat>Widescreen</PresentationFormat>
  <Paragraphs>105</Paragraphs>
  <Slides>7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Arial Black</vt:lpstr>
      <vt:lpstr>Calibri</vt:lpstr>
      <vt:lpstr>Cambria Math</vt:lpstr>
      <vt:lpstr>Franklin Gothic Book</vt:lpstr>
      <vt:lpstr>Franklin Gothic Medium</vt:lpstr>
      <vt:lpstr>Rockwell</vt:lpstr>
      <vt:lpstr>Segoe UI</vt:lpstr>
      <vt:lpstr>Times New Roman</vt:lpstr>
      <vt:lpstr>Office Theme</vt:lpstr>
      <vt:lpstr>Production Scheduling Optimization</vt:lpstr>
      <vt:lpstr>Problem Statement</vt:lpstr>
      <vt:lpstr>Scopes &amp; Assumptions</vt:lpstr>
      <vt:lpstr>Follow Ups</vt:lpstr>
      <vt:lpstr>Parameters &amp; Decision Variables</vt:lpstr>
      <vt:lpstr>MILP Problem Formulation</vt:lpstr>
      <vt:lpstr>Cost 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Monojit Mandal</dc:creator>
  <cp:lastModifiedBy>Monojit Mandal</cp:lastModifiedBy>
  <cp:revision>1</cp:revision>
  <dcterms:created xsi:type="dcterms:W3CDTF">2023-05-20T04:10:56Z</dcterms:created>
  <dcterms:modified xsi:type="dcterms:W3CDTF">2023-08-31T15:49:25Z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0x0101007C6CFCAC8FF33243AF0A004E43C96EB1</vt:lpwstr>
  </property>
</Properties>
</file>